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sldIdLst>
    <p:sldId id="323" r:id="rId6"/>
    <p:sldId id="364" r:id="rId7"/>
    <p:sldId id="263" r:id="rId8"/>
    <p:sldId id="372" r:id="rId9"/>
    <p:sldId id="357" r:id="rId10"/>
    <p:sldId id="289" r:id="rId11"/>
    <p:sldId id="283" r:id="rId12"/>
    <p:sldId id="377" r:id="rId13"/>
    <p:sldId id="368" r:id="rId14"/>
    <p:sldId id="309" r:id="rId15"/>
    <p:sldId id="310" r:id="rId16"/>
    <p:sldId id="348" r:id="rId17"/>
    <p:sldId id="374" r:id="rId18"/>
    <p:sldId id="328" r:id="rId19"/>
    <p:sldId id="354" r:id="rId20"/>
    <p:sldId id="375" r:id="rId21"/>
    <p:sldId id="366" r:id="rId22"/>
    <p:sldId id="351" r:id="rId23"/>
    <p:sldId id="378" r:id="rId24"/>
    <p:sldId id="379" r:id="rId25"/>
    <p:sldId id="356" r:id="rId26"/>
    <p:sldId id="295" r:id="rId27"/>
    <p:sldId id="315" r:id="rId28"/>
    <p:sldId id="380" r:id="rId29"/>
    <p:sldId id="381" r:id="rId30"/>
    <p:sldId id="343" r:id="rId31"/>
    <p:sldId id="376" r:id="rId32"/>
    <p:sldId id="286" r:id="rId33"/>
    <p:sldId id="298" r:id="rId34"/>
    <p:sldId id="352" r:id="rId35"/>
    <p:sldId id="361" r:id="rId3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92" userDrawn="1">
          <p15:clr>
            <a:srgbClr val="A4A3A4"/>
          </p15:clr>
        </p15:guide>
        <p15:guide id="2" orient="horz" pos="2808" userDrawn="1">
          <p15:clr>
            <a:srgbClr val="A4A3A4"/>
          </p15:clr>
        </p15:guide>
        <p15:guide id="3" pos="29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047D8-FB7F-3CF5-565C-1914418A5165}" name="Kurt Lueneburg" initials="KL" userId="S::Kurt.Lueneburg@wels.net::87948e5c-bd4f-4158-bdcf-8ecabe171b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rt" initials="K" lastIdx="8" clrIdx="0"/>
  <p:cmAuthor id="2" name="Adam" initials="A" lastIdx="4" clrIdx="1"/>
  <p:cmAuthor id="3" name="Kurt Lueneburg" initials="KL" lastIdx="12" clrIdx="2">
    <p:extLst>
      <p:ext uri="{19B8F6BF-5375-455C-9EA6-DF929625EA0E}">
        <p15:presenceInfo xmlns:p15="http://schemas.microsoft.com/office/powerpoint/2012/main" userId="S-1-5-21-2106337540-871508649-1532313055-4027" providerId="AD"/>
      </p:ext>
    </p:extLst>
  </p:cmAuthor>
  <p:cmAuthor id="4" name="Adam Goede" initials="AG" lastIdx="9" clrIdx="3">
    <p:extLst>
      <p:ext uri="{19B8F6BF-5375-455C-9EA6-DF929625EA0E}">
        <p15:presenceInfo xmlns:p15="http://schemas.microsoft.com/office/powerpoint/2012/main" userId="S-1-5-21-2106337540-871508649-1532313055-2951" providerId="AD"/>
      </p:ext>
    </p:extLst>
  </p:cmAuthor>
  <p:cmAuthor id="5" name="Kurt Lueneburg" initials="KL [2]" lastIdx="16" clrIdx="4">
    <p:extLst>
      <p:ext uri="{19B8F6BF-5375-455C-9EA6-DF929625EA0E}">
        <p15:presenceInfo xmlns:p15="http://schemas.microsoft.com/office/powerpoint/2012/main" userId="S::Kurt.Lueneburg@wels.net::87948e5c-bd4f-4158-bdcf-8ecabe171bdb" providerId="AD"/>
      </p:ext>
    </p:extLst>
  </p:cmAuthor>
  <p:cmAuthor id="6" name="Adam Goede" initials="AG [2]" lastIdx="3" clrIdx="5">
    <p:extLst>
      <p:ext uri="{19B8F6BF-5375-455C-9EA6-DF929625EA0E}">
        <p15:presenceInfo xmlns:p15="http://schemas.microsoft.com/office/powerpoint/2012/main" userId="S::adam.goede@wels.net::1adf03b5-6465-4170-a090-1a3f40b919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84B"/>
    <a:srgbClr val="660033"/>
    <a:srgbClr val="323E1A"/>
    <a:srgbClr val="FF9900"/>
    <a:srgbClr val="006666"/>
    <a:srgbClr val="CC6600"/>
    <a:srgbClr val="990033"/>
    <a:srgbClr val="669900"/>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80D5A-8358-420D-80FB-0602D3E8187F}" v="92" dt="2026-01-27T17:12:49.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77466" autoAdjust="0"/>
  </p:normalViewPr>
  <p:slideViewPr>
    <p:cSldViewPr snapToGrid="0">
      <p:cViewPr varScale="1">
        <p:scale>
          <a:sx n="102" d="100"/>
          <a:sy n="102" d="100"/>
        </p:scale>
        <p:origin x="1878" y="318"/>
      </p:cViewPr>
      <p:guideLst>
        <p:guide orient="horz" pos="2592"/>
        <p:guide orient="horz" pos="2808"/>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Balza" userId="S::nbalza@wels.net::4ccf3998-a022-4062-973d-929c01d03a86" providerId="AD" clId="Web-{B6DE9CEE-0CD7-59A4-907D-C6FF64862F7A}"/>
    <pc:docChg chg="modSld">
      <pc:chgData name="Nicole Balza" userId="S::nbalza@wels.net::4ccf3998-a022-4062-973d-929c01d03a86" providerId="AD" clId="Web-{B6DE9CEE-0CD7-59A4-907D-C6FF64862F7A}" dt="2026-01-23T17:28:58.240" v="12" actId="20577"/>
      <pc:docMkLst>
        <pc:docMk/>
      </pc:docMkLst>
      <pc:sldChg chg="modSp">
        <pc:chgData name="Nicole Balza" userId="S::nbalza@wels.net::4ccf3998-a022-4062-973d-929c01d03a86" providerId="AD" clId="Web-{B6DE9CEE-0CD7-59A4-907D-C6FF64862F7A}" dt="2026-01-23T17:24:49.346" v="4" actId="20577"/>
        <pc:sldMkLst>
          <pc:docMk/>
          <pc:sldMk cId="0" sldId="310"/>
        </pc:sldMkLst>
        <pc:spChg chg="mod">
          <ac:chgData name="Nicole Balza" userId="S::nbalza@wels.net::4ccf3998-a022-4062-973d-929c01d03a86" providerId="AD" clId="Web-{B6DE9CEE-0CD7-59A4-907D-C6FF64862F7A}" dt="2026-01-23T17:24:49.346" v="4" actId="20577"/>
          <ac:spMkLst>
            <pc:docMk/>
            <pc:sldMk cId="0" sldId="310"/>
            <ac:spMk id="19458" creationId="{00000000-0000-0000-0000-000000000000}"/>
          </ac:spMkLst>
        </pc:spChg>
      </pc:sldChg>
      <pc:sldChg chg="modSp">
        <pc:chgData name="Nicole Balza" userId="S::nbalza@wels.net::4ccf3998-a022-4062-973d-929c01d03a86" providerId="AD" clId="Web-{B6DE9CEE-0CD7-59A4-907D-C6FF64862F7A}" dt="2026-01-23T17:27:45.192" v="9" actId="20577"/>
        <pc:sldMkLst>
          <pc:docMk/>
          <pc:sldMk cId="2941202664" sldId="328"/>
        </pc:sldMkLst>
        <pc:spChg chg="mod">
          <ac:chgData name="Nicole Balza" userId="S::nbalza@wels.net::4ccf3998-a022-4062-973d-929c01d03a86" providerId="AD" clId="Web-{B6DE9CEE-0CD7-59A4-907D-C6FF64862F7A}" dt="2026-01-23T17:27:45.192" v="9" actId="20577"/>
          <ac:spMkLst>
            <pc:docMk/>
            <pc:sldMk cId="2941202664" sldId="328"/>
            <ac:spMk id="39938" creationId="{00000000-0000-0000-0000-000000000000}"/>
          </ac:spMkLst>
        </pc:spChg>
      </pc:sldChg>
      <pc:sldChg chg="modSp">
        <pc:chgData name="Nicole Balza" userId="S::nbalza@wels.net::4ccf3998-a022-4062-973d-929c01d03a86" providerId="AD" clId="Web-{B6DE9CEE-0CD7-59A4-907D-C6FF64862F7A}" dt="2026-01-23T17:27:01.957" v="7" actId="20577"/>
        <pc:sldMkLst>
          <pc:docMk/>
          <pc:sldMk cId="2858898806" sldId="348"/>
        </pc:sldMkLst>
        <pc:spChg chg="mod">
          <ac:chgData name="Nicole Balza" userId="S::nbalza@wels.net::4ccf3998-a022-4062-973d-929c01d03a86" providerId="AD" clId="Web-{B6DE9CEE-0CD7-59A4-907D-C6FF64862F7A}" dt="2026-01-23T17:27:01.957" v="7" actId="20577"/>
          <ac:spMkLst>
            <pc:docMk/>
            <pc:sldMk cId="2858898806" sldId="348"/>
            <ac:spMk id="19458" creationId="{00000000-0000-0000-0000-000000000000}"/>
          </ac:spMkLst>
        </pc:spChg>
      </pc:sldChg>
      <pc:sldChg chg="modSp">
        <pc:chgData name="Nicole Balza" userId="S::nbalza@wels.net::4ccf3998-a022-4062-973d-929c01d03a86" providerId="AD" clId="Web-{B6DE9CEE-0CD7-59A4-907D-C6FF64862F7A}" dt="2026-01-23T17:28:58.240" v="12" actId="20577"/>
        <pc:sldMkLst>
          <pc:docMk/>
          <pc:sldMk cId="3660549848" sldId="351"/>
        </pc:sldMkLst>
        <pc:spChg chg="mod">
          <ac:chgData name="Nicole Balza" userId="S::nbalza@wels.net::4ccf3998-a022-4062-973d-929c01d03a86" providerId="AD" clId="Web-{B6DE9CEE-0CD7-59A4-907D-C6FF64862F7A}" dt="2026-01-23T17:28:58.240" v="12" actId="20577"/>
          <ac:spMkLst>
            <pc:docMk/>
            <pc:sldMk cId="3660549848" sldId="351"/>
            <ac:spMk id="39938" creationId="{00000000-0000-0000-0000-000000000000}"/>
          </ac:spMkLst>
        </pc:spChg>
      </pc:sldChg>
      <pc:sldChg chg="modSp">
        <pc:chgData name="Nicole Balza" userId="S::nbalza@wels.net::4ccf3998-a022-4062-973d-929c01d03a86" providerId="AD" clId="Web-{B6DE9CEE-0CD7-59A4-907D-C6FF64862F7A}" dt="2026-01-23T17:28:14.224" v="11" actId="20577"/>
        <pc:sldMkLst>
          <pc:docMk/>
          <pc:sldMk cId="1592472545" sldId="354"/>
        </pc:sldMkLst>
        <pc:spChg chg="mod">
          <ac:chgData name="Nicole Balza" userId="S::nbalza@wels.net::4ccf3998-a022-4062-973d-929c01d03a86" providerId="AD" clId="Web-{B6DE9CEE-0CD7-59A4-907D-C6FF64862F7A}" dt="2026-01-23T17:28:14.224" v="11" actId="20577"/>
          <ac:spMkLst>
            <pc:docMk/>
            <pc:sldMk cId="1592472545" sldId="354"/>
            <ac:spMk id="39938" creationId="{00000000-0000-0000-0000-000000000000}"/>
          </ac:spMkLst>
        </pc:spChg>
      </pc:sldChg>
      <pc:sldChg chg="modSp">
        <pc:chgData name="Nicole Balza" userId="S::nbalza@wels.net::4ccf3998-a022-4062-973d-929c01d03a86" providerId="AD" clId="Web-{B6DE9CEE-0CD7-59A4-907D-C6FF64862F7A}" dt="2026-01-23T17:22:41.142" v="2" actId="20577"/>
        <pc:sldMkLst>
          <pc:docMk/>
          <pc:sldMk cId="1992479740" sldId="368"/>
        </pc:sldMkLst>
        <pc:spChg chg="mod">
          <ac:chgData name="Nicole Balza" userId="S::nbalza@wels.net::4ccf3998-a022-4062-973d-929c01d03a86" providerId="AD" clId="Web-{B6DE9CEE-0CD7-59A4-907D-C6FF64862F7A}" dt="2026-01-23T17:22:41.142" v="2" actId="20577"/>
          <ac:spMkLst>
            <pc:docMk/>
            <pc:sldMk cId="1992479740" sldId="368"/>
            <ac:spMk id="7170" creationId="{00000000-0000-0000-0000-000000000000}"/>
          </ac:spMkLst>
        </pc:spChg>
      </pc:sldChg>
    </pc:docChg>
  </pc:docChgLst>
  <pc:docChgLst>
    <pc:chgData name="Adam Goede" userId="1adf03b5-6465-4170-a090-1a3f40b9196d" providerId="ADAL" clId="{EF7FD36F-D993-4AFB-99D8-E70FFE205F76}"/>
    <pc:docChg chg="undo custSel addSld delSld modSld sldOrd">
      <pc:chgData name="Adam Goede" userId="1adf03b5-6465-4170-a090-1a3f40b9196d" providerId="ADAL" clId="{EF7FD36F-D993-4AFB-99D8-E70FFE205F76}" dt="2026-01-27T17:12:22.588" v="9043" actId="20577"/>
      <pc:docMkLst>
        <pc:docMk/>
      </pc:docMkLst>
      <pc:sldChg chg="addSp delSp modSp mod modNotesTx">
        <pc:chgData name="Adam Goede" userId="1adf03b5-6465-4170-a090-1a3f40b9196d" providerId="ADAL" clId="{EF7FD36F-D993-4AFB-99D8-E70FFE205F76}" dt="2026-01-13T15:20:23.742" v="417" actId="20577"/>
        <pc:sldMkLst>
          <pc:docMk/>
          <pc:sldMk cId="0" sldId="263"/>
        </pc:sldMkLst>
        <pc:spChg chg="mod">
          <ac:chgData name="Adam Goede" userId="1adf03b5-6465-4170-a090-1a3f40b9196d" providerId="ADAL" clId="{EF7FD36F-D993-4AFB-99D8-E70FFE205F76}" dt="2026-01-13T15:16:48.988" v="309" actId="20577"/>
          <ac:spMkLst>
            <pc:docMk/>
            <pc:sldMk cId="0" sldId="263"/>
            <ac:spMk id="4098" creationId="{00000000-0000-0000-0000-000000000000}"/>
          </ac:spMkLst>
        </pc:spChg>
        <pc:picChg chg="add mod">
          <ac:chgData name="Adam Goede" userId="1adf03b5-6465-4170-a090-1a3f40b9196d" providerId="ADAL" clId="{EF7FD36F-D993-4AFB-99D8-E70FFE205F76}" dt="2026-01-13T15:17:33.058" v="313" actId="14100"/>
          <ac:picMkLst>
            <pc:docMk/>
            <pc:sldMk cId="0" sldId="263"/>
            <ac:picMk id="4" creationId="{E7B1402B-2213-D8BA-38C3-6ADA0F3800E6}"/>
          </ac:picMkLst>
        </pc:picChg>
      </pc:sldChg>
      <pc:sldChg chg="addSp delSp modSp mod ord modNotes modNotesTx">
        <pc:chgData name="Adam Goede" userId="1adf03b5-6465-4170-a090-1a3f40b9196d" providerId="ADAL" clId="{EF7FD36F-D993-4AFB-99D8-E70FFE205F76}" dt="2026-01-27T15:04:26.025" v="6476" actId="1036"/>
        <pc:sldMkLst>
          <pc:docMk/>
          <pc:sldMk cId="0" sldId="283"/>
        </pc:sldMkLst>
        <pc:spChg chg="mod">
          <ac:chgData name="Adam Goede" userId="1adf03b5-6465-4170-a090-1a3f40b9196d" providerId="ADAL" clId="{EF7FD36F-D993-4AFB-99D8-E70FFE205F76}" dt="2026-01-27T15:04:14.878" v="6473" actId="6549"/>
          <ac:spMkLst>
            <pc:docMk/>
            <pc:sldMk cId="0" sldId="283"/>
            <ac:spMk id="7170" creationId="{00000000-0000-0000-0000-000000000000}"/>
          </ac:spMkLst>
        </pc:spChg>
        <pc:picChg chg="add mod">
          <ac:chgData name="Adam Goede" userId="1adf03b5-6465-4170-a090-1a3f40b9196d" providerId="ADAL" clId="{EF7FD36F-D993-4AFB-99D8-E70FFE205F76}" dt="2026-01-27T15:04:26.025" v="6476" actId="1036"/>
          <ac:picMkLst>
            <pc:docMk/>
            <pc:sldMk cId="0" sldId="283"/>
            <ac:picMk id="6" creationId="{2BBB673A-2077-DFE2-3E66-33EAA885019A}"/>
          </ac:picMkLst>
        </pc:picChg>
      </pc:sldChg>
      <pc:sldChg chg="modSp mod">
        <pc:chgData name="Adam Goede" userId="1adf03b5-6465-4170-a090-1a3f40b9196d" providerId="ADAL" clId="{EF7FD36F-D993-4AFB-99D8-E70FFE205F76}" dt="2026-01-16T14:41:27.098" v="5922" actId="20577"/>
        <pc:sldMkLst>
          <pc:docMk/>
          <pc:sldMk cId="0" sldId="286"/>
        </pc:sldMkLst>
        <pc:spChg chg="mod">
          <ac:chgData name="Adam Goede" userId="1adf03b5-6465-4170-a090-1a3f40b9196d" providerId="ADAL" clId="{EF7FD36F-D993-4AFB-99D8-E70FFE205F76}" dt="2026-01-16T14:41:05.788" v="5916" actId="20577"/>
          <ac:spMkLst>
            <pc:docMk/>
            <pc:sldMk cId="0" sldId="286"/>
            <ac:spMk id="64515" creationId="{00000000-0000-0000-0000-000000000000}"/>
          </ac:spMkLst>
        </pc:spChg>
        <pc:spChg chg="mod">
          <ac:chgData name="Adam Goede" userId="1adf03b5-6465-4170-a090-1a3f40b9196d" providerId="ADAL" clId="{EF7FD36F-D993-4AFB-99D8-E70FFE205F76}" dt="2026-01-16T14:41:27.098" v="5922" actId="20577"/>
          <ac:spMkLst>
            <pc:docMk/>
            <pc:sldMk cId="0" sldId="286"/>
            <ac:spMk id="64516" creationId="{00000000-0000-0000-0000-000000000000}"/>
          </ac:spMkLst>
        </pc:spChg>
      </pc:sldChg>
      <pc:sldChg chg="addSp delSp modSp mod modNotesTx">
        <pc:chgData name="Adam Goede" userId="1adf03b5-6465-4170-a090-1a3f40b9196d" providerId="ADAL" clId="{EF7FD36F-D993-4AFB-99D8-E70FFE205F76}" dt="2026-01-27T14:59:32.754" v="6395" actId="1036"/>
        <pc:sldMkLst>
          <pc:docMk/>
          <pc:sldMk cId="0" sldId="289"/>
        </pc:sldMkLst>
        <pc:spChg chg="mod">
          <ac:chgData name="Adam Goede" userId="1adf03b5-6465-4170-a090-1a3f40b9196d" providerId="ADAL" clId="{EF7FD36F-D993-4AFB-99D8-E70FFE205F76}" dt="2026-01-27T14:59:32.754" v="6395" actId="1036"/>
          <ac:spMkLst>
            <pc:docMk/>
            <pc:sldMk cId="0" sldId="289"/>
            <ac:spMk id="3" creationId="{02E8FB89-0A1F-4E39-9C0D-07595E4E4CC2}"/>
          </ac:spMkLst>
        </pc:spChg>
        <pc:picChg chg="add mod">
          <ac:chgData name="Adam Goede" userId="1adf03b5-6465-4170-a090-1a3f40b9196d" providerId="ADAL" clId="{EF7FD36F-D993-4AFB-99D8-E70FFE205F76}" dt="2026-01-27T14:59:00.642" v="6383" actId="14100"/>
          <ac:picMkLst>
            <pc:docMk/>
            <pc:sldMk cId="0" sldId="289"/>
            <ac:picMk id="4" creationId="{4A9C879D-7A53-A004-2DA2-7AD982E37CF0}"/>
          </ac:picMkLst>
        </pc:picChg>
      </pc:sldChg>
      <pc:sldChg chg="addSp delSp modSp mod ord modNotesTx">
        <pc:chgData name="Adam Goede" userId="1adf03b5-6465-4170-a090-1a3f40b9196d" providerId="ADAL" clId="{EF7FD36F-D993-4AFB-99D8-E70FFE205F76}" dt="2026-01-27T16:47:52.975" v="7859"/>
        <pc:sldMkLst>
          <pc:docMk/>
          <pc:sldMk cId="0" sldId="295"/>
        </pc:sldMkLst>
        <pc:spChg chg="mod">
          <ac:chgData name="Adam Goede" userId="1adf03b5-6465-4170-a090-1a3f40b9196d" providerId="ADAL" clId="{EF7FD36F-D993-4AFB-99D8-E70FFE205F76}" dt="2026-01-15T20:11:13.338" v="5262" actId="20577"/>
          <ac:spMkLst>
            <pc:docMk/>
            <pc:sldMk cId="0" sldId="295"/>
            <ac:spMk id="54274" creationId="{00000000-0000-0000-0000-000000000000}"/>
          </ac:spMkLst>
        </pc:spChg>
        <pc:picChg chg="add mod">
          <ac:chgData name="Adam Goede" userId="1adf03b5-6465-4170-a090-1a3f40b9196d" providerId="ADAL" clId="{EF7FD36F-D993-4AFB-99D8-E70FFE205F76}" dt="2026-01-15T20:17:51.473" v="5266" actId="1076"/>
          <ac:picMkLst>
            <pc:docMk/>
            <pc:sldMk cId="0" sldId="295"/>
            <ac:picMk id="3" creationId="{AA44C9D9-092F-4E73-F674-E7AA3B2AE163}"/>
          </ac:picMkLst>
        </pc:picChg>
      </pc:sldChg>
      <pc:sldChg chg="addSp delSp modSp mod modNotesTx">
        <pc:chgData name="Adam Goede" userId="1adf03b5-6465-4170-a090-1a3f40b9196d" providerId="ADAL" clId="{EF7FD36F-D993-4AFB-99D8-E70FFE205F76}" dt="2026-01-15T16:37:11.460" v="3137" actId="6549"/>
        <pc:sldMkLst>
          <pc:docMk/>
          <pc:sldMk cId="0" sldId="309"/>
        </pc:sldMkLst>
        <pc:spChg chg="mod">
          <ac:chgData name="Adam Goede" userId="1adf03b5-6465-4170-a090-1a3f40b9196d" providerId="ADAL" clId="{EF7FD36F-D993-4AFB-99D8-E70FFE205F76}" dt="2026-01-15T16:36:39.610" v="3135" actId="20577"/>
          <ac:spMkLst>
            <pc:docMk/>
            <pc:sldMk cId="0" sldId="309"/>
            <ac:spMk id="17410" creationId="{00000000-0000-0000-0000-000000000000}"/>
          </ac:spMkLst>
        </pc:spChg>
        <pc:picChg chg="add mod">
          <ac:chgData name="Adam Goede" userId="1adf03b5-6465-4170-a090-1a3f40b9196d" providerId="ADAL" clId="{EF7FD36F-D993-4AFB-99D8-E70FFE205F76}" dt="2026-01-15T16:36:46.884" v="3136" actId="14100"/>
          <ac:picMkLst>
            <pc:docMk/>
            <pc:sldMk cId="0" sldId="309"/>
            <ac:picMk id="3" creationId="{AC1990CC-D264-E550-B479-D842F8F54044}"/>
          </ac:picMkLst>
        </pc:picChg>
      </pc:sldChg>
      <pc:sldChg chg="modSp mod">
        <pc:chgData name="Adam Goede" userId="1adf03b5-6465-4170-a090-1a3f40b9196d" providerId="ADAL" clId="{EF7FD36F-D993-4AFB-99D8-E70FFE205F76}" dt="2026-01-16T14:59:07.730" v="6040" actId="20577"/>
        <pc:sldMkLst>
          <pc:docMk/>
          <pc:sldMk cId="0" sldId="310"/>
        </pc:sldMkLst>
        <pc:spChg chg="mod">
          <ac:chgData name="Adam Goede" userId="1adf03b5-6465-4170-a090-1a3f40b9196d" providerId="ADAL" clId="{EF7FD36F-D993-4AFB-99D8-E70FFE205F76}" dt="2026-01-16T14:59:07.730" v="6040" actId="20577"/>
          <ac:spMkLst>
            <pc:docMk/>
            <pc:sldMk cId="0" sldId="310"/>
            <ac:spMk id="19458" creationId="{00000000-0000-0000-0000-000000000000}"/>
          </ac:spMkLst>
        </pc:spChg>
      </pc:sldChg>
      <pc:sldChg chg="addSp modSp mod ord">
        <pc:chgData name="Adam Goede" userId="1adf03b5-6465-4170-a090-1a3f40b9196d" providerId="ADAL" clId="{EF7FD36F-D993-4AFB-99D8-E70FFE205F76}" dt="2026-01-27T16:48:08.696" v="7861"/>
        <pc:sldMkLst>
          <pc:docMk/>
          <pc:sldMk cId="0" sldId="315"/>
        </pc:sldMkLst>
        <pc:spChg chg="mod">
          <ac:chgData name="Adam Goede" userId="1adf03b5-6465-4170-a090-1a3f40b9196d" providerId="ADAL" clId="{EF7FD36F-D993-4AFB-99D8-E70FFE205F76}" dt="2026-01-27T16:40:48.628" v="7661" actId="20577"/>
          <ac:spMkLst>
            <pc:docMk/>
            <pc:sldMk cId="0" sldId="315"/>
            <ac:spMk id="50178" creationId="{00000000-0000-0000-0000-000000000000}"/>
          </ac:spMkLst>
        </pc:spChg>
        <pc:picChg chg="add mod">
          <ac:chgData name="Adam Goede" userId="1adf03b5-6465-4170-a090-1a3f40b9196d" providerId="ADAL" clId="{EF7FD36F-D993-4AFB-99D8-E70FFE205F76}" dt="2026-01-15T21:40:08.163" v="5581" actId="1076"/>
          <ac:picMkLst>
            <pc:docMk/>
            <pc:sldMk cId="0" sldId="315"/>
            <ac:picMk id="3" creationId="{951860D2-0A39-1429-43B6-FE206EC4C1E8}"/>
          </ac:picMkLst>
        </pc:picChg>
      </pc:sldChg>
      <pc:sldChg chg="addSp delSp modSp mod modNotesTx">
        <pc:chgData name="Adam Goede" userId="1adf03b5-6465-4170-a090-1a3f40b9196d" providerId="ADAL" clId="{EF7FD36F-D993-4AFB-99D8-E70FFE205F76}" dt="2026-01-16T15:24:49.644" v="6172" actId="22"/>
        <pc:sldMkLst>
          <pc:docMk/>
          <pc:sldMk cId="386140852" sldId="323"/>
        </pc:sldMkLst>
        <pc:spChg chg="mod">
          <ac:chgData name="Adam Goede" userId="1adf03b5-6465-4170-a090-1a3f40b9196d" providerId="ADAL" clId="{EF7FD36F-D993-4AFB-99D8-E70FFE205F76}" dt="2026-01-12T20:25:56.473" v="1" actId="20577"/>
          <ac:spMkLst>
            <pc:docMk/>
            <pc:sldMk cId="386140852" sldId="323"/>
            <ac:spMk id="12" creationId="{C2C73D78-618F-B9A6-C237-5E44B1BAAB04}"/>
          </ac:spMkLst>
        </pc:spChg>
        <pc:picChg chg="add">
          <ac:chgData name="Adam Goede" userId="1adf03b5-6465-4170-a090-1a3f40b9196d" providerId="ADAL" clId="{EF7FD36F-D993-4AFB-99D8-E70FFE205F76}" dt="2026-01-16T15:24:49.644" v="6172" actId="22"/>
          <ac:picMkLst>
            <pc:docMk/>
            <pc:sldMk cId="386140852" sldId="323"/>
            <ac:picMk id="4" creationId="{BD0414B7-F22D-F052-02B7-295628FEB241}"/>
          </ac:picMkLst>
        </pc:picChg>
      </pc:sldChg>
      <pc:sldChg chg="addSp delSp modSp mod modNotesTx">
        <pc:chgData name="Adam Goede" userId="1adf03b5-6465-4170-a090-1a3f40b9196d" providerId="ADAL" clId="{EF7FD36F-D993-4AFB-99D8-E70FFE205F76}" dt="2026-01-26T21:50:35.937" v="6176" actId="6549"/>
        <pc:sldMkLst>
          <pc:docMk/>
          <pc:sldMk cId="2941202664" sldId="328"/>
        </pc:sldMkLst>
        <pc:spChg chg="mod">
          <ac:chgData name="Adam Goede" userId="1adf03b5-6465-4170-a090-1a3f40b9196d" providerId="ADAL" clId="{EF7FD36F-D993-4AFB-99D8-E70FFE205F76}" dt="2026-01-26T21:49:29.919" v="6174" actId="113"/>
          <ac:spMkLst>
            <pc:docMk/>
            <pc:sldMk cId="2941202664" sldId="328"/>
            <ac:spMk id="39938" creationId="{00000000-0000-0000-0000-000000000000}"/>
          </ac:spMkLst>
        </pc:spChg>
        <pc:picChg chg="add mod">
          <ac:chgData name="Adam Goede" userId="1adf03b5-6465-4170-a090-1a3f40b9196d" providerId="ADAL" clId="{EF7FD36F-D993-4AFB-99D8-E70FFE205F76}" dt="2026-01-15T17:27:03.664" v="3864" actId="14100"/>
          <ac:picMkLst>
            <pc:docMk/>
            <pc:sldMk cId="2941202664" sldId="328"/>
            <ac:picMk id="4" creationId="{D4A15D64-91E7-E51A-1EFF-B24DD9CBB585}"/>
          </ac:picMkLst>
        </pc:picChg>
      </pc:sldChg>
      <pc:sldChg chg="modSp mod">
        <pc:chgData name="Adam Goede" userId="1adf03b5-6465-4170-a090-1a3f40b9196d" providerId="ADAL" clId="{EF7FD36F-D993-4AFB-99D8-E70FFE205F76}" dt="2026-01-15T21:51:21.640" v="5670" actId="20577"/>
        <pc:sldMkLst>
          <pc:docMk/>
          <pc:sldMk cId="3798359261" sldId="343"/>
        </pc:sldMkLst>
        <pc:spChg chg="mod">
          <ac:chgData name="Adam Goede" userId="1adf03b5-6465-4170-a090-1a3f40b9196d" providerId="ADAL" clId="{EF7FD36F-D993-4AFB-99D8-E70FFE205F76}" dt="2026-01-15T21:51:21.640" v="5670" actId="20577"/>
          <ac:spMkLst>
            <pc:docMk/>
            <pc:sldMk cId="3798359261" sldId="343"/>
            <ac:spMk id="54274" creationId="{00000000-0000-0000-0000-000000000000}"/>
          </ac:spMkLst>
        </pc:spChg>
      </pc:sldChg>
      <pc:sldChg chg="modSp mod">
        <pc:chgData name="Adam Goede" userId="1adf03b5-6465-4170-a090-1a3f40b9196d" providerId="ADAL" clId="{EF7FD36F-D993-4AFB-99D8-E70FFE205F76}" dt="2026-01-15T16:37:52.001" v="3138" actId="255"/>
        <pc:sldMkLst>
          <pc:docMk/>
          <pc:sldMk cId="2858898806" sldId="348"/>
        </pc:sldMkLst>
        <pc:spChg chg="mod">
          <ac:chgData name="Adam Goede" userId="1adf03b5-6465-4170-a090-1a3f40b9196d" providerId="ADAL" clId="{EF7FD36F-D993-4AFB-99D8-E70FFE205F76}" dt="2026-01-15T16:37:52.001" v="3138" actId="255"/>
          <ac:spMkLst>
            <pc:docMk/>
            <pc:sldMk cId="2858898806" sldId="348"/>
            <ac:spMk id="19458" creationId="{00000000-0000-0000-0000-000000000000}"/>
          </ac:spMkLst>
        </pc:spChg>
      </pc:sldChg>
      <pc:sldChg chg="addSp delSp modSp mod modNotesTx">
        <pc:chgData name="Adam Goede" userId="1adf03b5-6465-4170-a090-1a3f40b9196d" providerId="ADAL" clId="{EF7FD36F-D993-4AFB-99D8-E70FFE205F76}" dt="2026-01-27T15:31:49.398" v="6885" actId="20577"/>
        <pc:sldMkLst>
          <pc:docMk/>
          <pc:sldMk cId="3660549848" sldId="351"/>
        </pc:sldMkLst>
        <pc:spChg chg="mod">
          <ac:chgData name="Adam Goede" userId="1adf03b5-6465-4170-a090-1a3f40b9196d" providerId="ADAL" clId="{EF7FD36F-D993-4AFB-99D8-E70FFE205F76}" dt="2026-01-27T15:31:49.398" v="6885" actId="20577"/>
          <ac:spMkLst>
            <pc:docMk/>
            <pc:sldMk cId="3660549848" sldId="351"/>
            <ac:spMk id="39938" creationId="{00000000-0000-0000-0000-000000000000}"/>
          </ac:spMkLst>
        </pc:spChg>
        <pc:picChg chg="add mod">
          <ac:chgData name="Adam Goede" userId="1adf03b5-6465-4170-a090-1a3f40b9196d" providerId="ADAL" clId="{EF7FD36F-D993-4AFB-99D8-E70FFE205F76}" dt="2026-01-15T20:01:20.329" v="4910" actId="14100"/>
          <ac:picMkLst>
            <pc:docMk/>
            <pc:sldMk cId="3660549848" sldId="351"/>
            <ac:picMk id="3" creationId="{9BC92992-0C17-3D95-873D-F5FA9F95D56B}"/>
          </ac:picMkLst>
        </pc:picChg>
      </pc:sldChg>
      <pc:sldChg chg="modSp mod">
        <pc:chgData name="Adam Goede" userId="1adf03b5-6465-4170-a090-1a3f40b9196d" providerId="ADAL" clId="{EF7FD36F-D993-4AFB-99D8-E70FFE205F76}" dt="2026-01-16T14:42:27.344" v="5924" actId="20577"/>
        <pc:sldMkLst>
          <pc:docMk/>
          <pc:sldMk cId="2383665196" sldId="352"/>
        </pc:sldMkLst>
        <pc:spChg chg="mod">
          <ac:chgData name="Adam Goede" userId="1adf03b5-6465-4170-a090-1a3f40b9196d" providerId="ADAL" clId="{EF7FD36F-D993-4AFB-99D8-E70FFE205F76}" dt="2026-01-16T14:42:27.344" v="5924" actId="20577"/>
          <ac:spMkLst>
            <pc:docMk/>
            <pc:sldMk cId="2383665196" sldId="352"/>
            <ac:spMk id="66563" creationId="{00000000-0000-0000-0000-000000000000}"/>
          </ac:spMkLst>
        </pc:spChg>
      </pc:sldChg>
      <pc:sldChg chg="delSp modSp mod modNotesTx">
        <pc:chgData name="Adam Goede" userId="1adf03b5-6465-4170-a090-1a3f40b9196d" providerId="ADAL" clId="{EF7FD36F-D993-4AFB-99D8-E70FFE205F76}" dt="2026-01-15T17:37:31.347" v="3932" actId="20577"/>
        <pc:sldMkLst>
          <pc:docMk/>
          <pc:sldMk cId="1592472545" sldId="354"/>
        </pc:sldMkLst>
        <pc:spChg chg="mod">
          <ac:chgData name="Adam Goede" userId="1adf03b5-6465-4170-a090-1a3f40b9196d" providerId="ADAL" clId="{EF7FD36F-D993-4AFB-99D8-E70FFE205F76}" dt="2026-01-15T17:37:31.347" v="3932" actId="20577"/>
          <ac:spMkLst>
            <pc:docMk/>
            <pc:sldMk cId="1592472545" sldId="354"/>
            <ac:spMk id="39938" creationId="{00000000-0000-0000-0000-000000000000}"/>
          </ac:spMkLst>
        </pc:spChg>
      </pc:sldChg>
      <pc:sldChg chg="addSp delSp modSp mod modNotesTx">
        <pc:chgData name="Adam Goede" userId="1adf03b5-6465-4170-a090-1a3f40b9196d" providerId="ADAL" clId="{EF7FD36F-D993-4AFB-99D8-E70FFE205F76}" dt="2026-01-27T17:00:45.799" v="8367" actId="20577"/>
        <pc:sldMkLst>
          <pc:docMk/>
          <pc:sldMk cId="2916665488" sldId="356"/>
        </pc:sldMkLst>
        <pc:spChg chg="mod">
          <ac:chgData name="Adam Goede" userId="1adf03b5-6465-4170-a090-1a3f40b9196d" providerId="ADAL" clId="{EF7FD36F-D993-4AFB-99D8-E70FFE205F76}" dt="2026-01-27T17:00:45.799" v="8367" actId="20577"/>
          <ac:spMkLst>
            <pc:docMk/>
            <pc:sldMk cId="2916665488" sldId="356"/>
            <ac:spMk id="50178" creationId="{00000000-0000-0000-0000-000000000000}"/>
          </ac:spMkLst>
        </pc:spChg>
        <pc:picChg chg="add mod">
          <ac:chgData name="Adam Goede" userId="1adf03b5-6465-4170-a090-1a3f40b9196d" providerId="ADAL" clId="{EF7FD36F-D993-4AFB-99D8-E70FFE205F76}" dt="2026-01-27T16:57:59.778" v="8119" actId="14100"/>
          <ac:picMkLst>
            <pc:docMk/>
            <pc:sldMk cId="2916665488" sldId="356"/>
            <ac:picMk id="3" creationId="{1B13FD1C-2DCE-52DB-AC3D-255141EF6A83}"/>
          </ac:picMkLst>
        </pc:picChg>
      </pc:sldChg>
      <pc:sldChg chg="addSp delSp modSp mod modNotesTx">
        <pc:chgData name="Adam Goede" userId="1adf03b5-6465-4170-a090-1a3f40b9196d" providerId="ADAL" clId="{EF7FD36F-D993-4AFB-99D8-E70FFE205F76}" dt="2026-01-13T16:11:37.859" v="1430" actId="6549"/>
        <pc:sldMkLst>
          <pc:docMk/>
          <pc:sldMk cId="1343901700" sldId="357"/>
        </pc:sldMkLst>
        <pc:spChg chg="mod">
          <ac:chgData name="Adam Goede" userId="1adf03b5-6465-4170-a090-1a3f40b9196d" providerId="ADAL" clId="{EF7FD36F-D993-4AFB-99D8-E70FFE205F76}" dt="2026-01-13T16:10:43.787" v="1344" actId="20577"/>
          <ac:spMkLst>
            <pc:docMk/>
            <pc:sldMk cId="1343901700" sldId="357"/>
            <ac:spMk id="27650" creationId="{00000000-0000-0000-0000-000000000000}"/>
          </ac:spMkLst>
        </pc:spChg>
        <pc:picChg chg="add mod">
          <ac:chgData name="Adam Goede" userId="1adf03b5-6465-4170-a090-1a3f40b9196d" providerId="ADAL" clId="{EF7FD36F-D993-4AFB-99D8-E70FFE205F76}" dt="2026-01-13T16:10:07.644" v="1247" actId="14100"/>
          <ac:picMkLst>
            <pc:docMk/>
            <pc:sldMk cId="1343901700" sldId="357"/>
            <ac:picMk id="4" creationId="{1E7EF1BB-DCDC-6F77-8920-DE9DBDB52F1F}"/>
          </ac:picMkLst>
        </pc:picChg>
      </pc:sldChg>
      <pc:sldChg chg="addSp delSp modSp mod">
        <pc:chgData name="Adam Goede" userId="1adf03b5-6465-4170-a090-1a3f40b9196d" providerId="ADAL" clId="{EF7FD36F-D993-4AFB-99D8-E70FFE205F76}" dt="2026-01-16T15:17:32.812" v="6170" actId="1036"/>
        <pc:sldMkLst>
          <pc:docMk/>
          <pc:sldMk cId="3905892549" sldId="361"/>
        </pc:sldMkLst>
        <pc:picChg chg="add mod">
          <ac:chgData name="Adam Goede" userId="1adf03b5-6465-4170-a090-1a3f40b9196d" providerId="ADAL" clId="{EF7FD36F-D993-4AFB-99D8-E70FFE205F76}" dt="2026-01-16T15:17:32.812" v="6170" actId="1036"/>
          <ac:picMkLst>
            <pc:docMk/>
            <pc:sldMk cId="3905892549" sldId="361"/>
            <ac:picMk id="3" creationId="{56D30C26-CD9B-7686-4261-59AE092D0B8A}"/>
          </ac:picMkLst>
        </pc:picChg>
      </pc:sldChg>
      <pc:sldChg chg="addSp delSp modSp mod modNotesTx">
        <pc:chgData name="Adam Goede" userId="1adf03b5-6465-4170-a090-1a3f40b9196d" providerId="ADAL" clId="{EF7FD36F-D993-4AFB-99D8-E70FFE205F76}" dt="2026-01-27T14:54:18.690" v="6228" actId="20577"/>
        <pc:sldMkLst>
          <pc:docMk/>
          <pc:sldMk cId="2088088470" sldId="364"/>
        </pc:sldMkLst>
        <pc:spChg chg="mod ord">
          <ac:chgData name="Adam Goede" userId="1adf03b5-6465-4170-a090-1a3f40b9196d" providerId="ADAL" clId="{EF7FD36F-D993-4AFB-99D8-E70FFE205F76}" dt="2026-01-27T14:54:18.690" v="6228" actId="20577"/>
          <ac:spMkLst>
            <pc:docMk/>
            <pc:sldMk cId="2088088470" sldId="364"/>
            <ac:spMk id="3" creationId="{670C7399-EFCF-7109-69DB-382DEA0C222D}"/>
          </ac:spMkLst>
        </pc:spChg>
        <pc:spChg chg="add mod">
          <ac:chgData name="Adam Goede" userId="1adf03b5-6465-4170-a090-1a3f40b9196d" providerId="ADAL" clId="{EF7FD36F-D993-4AFB-99D8-E70FFE205F76}" dt="2026-01-15T15:41:12.923" v="2606" actId="1036"/>
          <ac:spMkLst>
            <pc:docMk/>
            <pc:sldMk cId="2088088470" sldId="364"/>
            <ac:spMk id="7" creationId="{40EB5E0F-866F-6B51-E6EB-A055906A99B5}"/>
          </ac:spMkLst>
        </pc:spChg>
        <pc:spChg chg="add del ord">
          <ac:chgData name="Adam Goede" userId="1adf03b5-6465-4170-a090-1a3f40b9196d" providerId="ADAL" clId="{EF7FD36F-D993-4AFB-99D8-E70FFE205F76}" dt="2026-01-15T15:40:59.008" v="2581" actId="478"/>
          <ac:spMkLst>
            <pc:docMk/>
            <pc:sldMk cId="2088088470" sldId="364"/>
            <ac:spMk id="8" creationId="{7BE67583-B4A1-F005-A240-18D4D4F3A384}"/>
          </ac:spMkLst>
        </pc:spChg>
        <pc:spChg chg="add">
          <ac:chgData name="Adam Goede" userId="1adf03b5-6465-4170-a090-1a3f40b9196d" providerId="ADAL" clId="{EF7FD36F-D993-4AFB-99D8-E70FFE205F76}" dt="2026-01-15T15:39:26.437" v="2573" actId="26606"/>
          <ac:spMkLst>
            <pc:docMk/>
            <pc:sldMk cId="2088088470" sldId="364"/>
            <ac:spMk id="39" creationId="{F94AA2BD-2E3F-4B1D-8127-5744B8115311}"/>
          </ac:spMkLst>
        </pc:spChg>
        <pc:spChg chg="add">
          <ac:chgData name="Adam Goede" userId="1adf03b5-6465-4170-a090-1a3f40b9196d" providerId="ADAL" clId="{EF7FD36F-D993-4AFB-99D8-E70FFE205F76}" dt="2026-01-15T15:39:26.437" v="2573" actId="26606"/>
          <ac:spMkLst>
            <pc:docMk/>
            <pc:sldMk cId="2088088470" sldId="364"/>
            <ac:spMk id="41" creationId="{4BD02261-2DC8-4AA8-9E16-7751AE892445}"/>
          </ac:spMkLst>
        </pc:spChg>
        <pc:spChg chg="add">
          <ac:chgData name="Adam Goede" userId="1adf03b5-6465-4170-a090-1a3f40b9196d" providerId="ADAL" clId="{EF7FD36F-D993-4AFB-99D8-E70FFE205F76}" dt="2026-01-15T15:39:26.437" v="2573" actId="26606"/>
          <ac:spMkLst>
            <pc:docMk/>
            <pc:sldMk cId="2088088470" sldId="364"/>
            <ac:spMk id="43" creationId="{3D752CF2-2291-40B5-B462-C17B174C10BC}"/>
          </ac:spMkLst>
        </pc:spChg>
        <pc:picChg chg="add mod">
          <ac:chgData name="Adam Goede" userId="1adf03b5-6465-4170-a090-1a3f40b9196d" providerId="ADAL" clId="{EF7FD36F-D993-4AFB-99D8-E70FFE205F76}" dt="2026-01-15T15:39:26.437" v="2573" actId="26606"/>
          <ac:picMkLst>
            <pc:docMk/>
            <pc:sldMk cId="2088088470" sldId="364"/>
            <ac:picMk id="11" creationId="{980913B1-1016-0824-66B6-50A132FFF9EF}"/>
          </ac:picMkLst>
        </pc:picChg>
      </pc:sldChg>
      <pc:sldChg chg="addSp delSp modSp mod modNotesTx">
        <pc:chgData name="Adam Goede" userId="1adf03b5-6465-4170-a090-1a3f40b9196d" providerId="ADAL" clId="{EF7FD36F-D993-4AFB-99D8-E70FFE205F76}" dt="2026-01-16T15:12:56.206" v="6111" actId="20577"/>
        <pc:sldMkLst>
          <pc:docMk/>
          <pc:sldMk cId="2753806980" sldId="366"/>
        </pc:sldMkLst>
        <pc:spChg chg="mod">
          <ac:chgData name="Adam Goede" userId="1adf03b5-6465-4170-a090-1a3f40b9196d" providerId="ADAL" clId="{EF7FD36F-D993-4AFB-99D8-E70FFE205F76}" dt="2026-01-16T15:12:56.206" v="6111" actId="20577"/>
          <ac:spMkLst>
            <pc:docMk/>
            <pc:sldMk cId="2753806980" sldId="366"/>
            <ac:spMk id="39938" creationId="{00000000-0000-0000-0000-000000000000}"/>
          </ac:spMkLst>
        </pc:spChg>
        <pc:picChg chg="add mod">
          <ac:chgData name="Adam Goede" userId="1adf03b5-6465-4170-a090-1a3f40b9196d" providerId="ADAL" clId="{EF7FD36F-D993-4AFB-99D8-E70FFE205F76}" dt="2026-01-15T17:50:42.827" v="4298" actId="1035"/>
          <ac:picMkLst>
            <pc:docMk/>
            <pc:sldMk cId="2753806980" sldId="366"/>
            <ac:picMk id="4" creationId="{0CC12A05-9BF4-E945-F906-7A66507099F5}"/>
          </ac:picMkLst>
        </pc:picChg>
      </pc:sldChg>
      <pc:sldChg chg="addSp delSp modSp mod ord modNotesTx">
        <pc:chgData name="Adam Goede" userId="1adf03b5-6465-4170-a090-1a3f40b9196d" providerId="ADAL" clId="{EF7FD36F-D993-4AFB-99D8-E70FFE205F76}" dt="2026-01-16T14:58:02.860" v="6038" actId="14100"/>
        <pc:sldMkLst>
          <pc:docMk/>
          <pc:sldMk cId="1992479740" sldId="368"/>
        </pc:sldMkLst>
        <pc:spChg chg="mod">
          <ac:chgData name="Adam Goede" userId="1adf03b5-6465-4170-a090-1a3f40b9196d" providerId="ADAL" clId="{EF7FD36F-D993-4AFB-99D8-E70FFE205F76}" dt="2026-01-16T14:58:02.860" v="6038" actId="14100"/>
          <ac:spMkLst>
            <pc:docMk/>
            <pc:sldMk cId="1992479740" sldId="368"/>
            <ac:spMk id="7170" creationId="{00000000-0000-0000-0000-000000000000}"/>
          </ac:spMkLst>
        </pc:spChg>
        <pc:picChg chg="add mod">
          <ac:chgData name="Adam Goede" userId="1adf03b5-6465-4170-a090-1a3f40b9196d" providerId="ADAL" clId="{EF7FD36F-D993-4AFB-99D8-E70FFE205F76}" dt="2026-01-15T15:03:18.048" v="1829" actId="1036"/>
          <ac:picMkLst>
            <pc:docMk/>
            <pc:sldMk cId="1992479740" sldId="368"/>
            <ac:picMk id="3" creationId="{08571355-805C-203E-E75D-E0EE7B0F8EAC}"/>
          </ac:picMkLst>
        </pc:picChg>
      </pc:sldChg>
      <pc:sldChg chg="addSp delSp modSp mod ord modNotesTx">
        <pc:chgData name="Adam Goede" userId="1adf03b5-6465-4170-a090-1a3f40b9196d" providerId="ADAL" clId="{EF7FD36F-D993-4AFB-99D8-E70FFE205F76}" dt="2026-01-27T14:56:57.796" v="6303" actId="1035"/>
        <pc:sldMkLst>
          <pc:docMk/>
          <pc:sldMk cId="3096371046" sldId="372"/>
        </pc:sldMkLst>
        <pc:spChg chg="mod">
          <ac:chgData name="Adam Goede" userId="1adf03b5-6465-4170-a090-1a3f40b9196d" providerId="ADAL" clId="{EF7FD36F-D993-4AFB-99D8-E70FFE205F76}" dt="2026-01-27T14:56:57.796" v="6303" actId="1035"/>
          <ac:spMkLst>
            <pc:docMk/>
            <pc:sldMk cId="3096371046" sldId="372"/>
            <ac:spMk id="4098" creationId="{9072E9C1-80E7-E913-CC24-F0D30685C93F}"/>
          </ac:spMkLst>
        </pc:spChg>
        <pc:picChg chg="add mod">
          <ac:chgData name="Adam Goede" userId="1adf03b5-6465-4170-a090-1a3f40b9196d" providerId="ADAL" clId="{EF7FD36F-D993-4AFB-99D8-E70FFE205F76}" dt="2026-01-13T15:50:43.877" v="991" actId="14100"/>
          <ac:picMkLst>
            <pc:docMk/>
            <pc:sldMk cId="3096371046" sldId="372"/>
            <ac:picMk id="4" creationId="{7604AF74-5743-B17D-4F32-56B47DE2E810}"/>
          </ac:picMkLst>
        </pc:picChg>
      </pc:sldChg>
      <pc:sldChg chg="addSp delSp modSp mod">
        <pc:chgData name="Adam Goede" userId="1adf03b5-6465-4170-a090-1a3f40b9196d" providerId="ADAL" clId="{EF7FD36F-D993-4AFB-99D8-E70FFE205F76}" dt="2026-01-16T15:00:15.372" v="6081" actId="1036"/>
        <pc:sldMkLst>
          <pc:docMk/>
          <pc:sldMk cId="3652284214" sldId="374"/>
        </pc:sldMkLst>
        <pc:spChg chg="mod">
          <ac:chgData name="Adam Goede" userId="1adf03b5-6465-4170-a090-1a3f40b9196d" providerId="ADAL" clId="{EF7FD36F-D993-4AFB-99D8-E70FFE205F76}" dt="2026-01-15T16:09:20.091" v="2972" actId="6549"/>
          <ac:spMkLst>
            <pc:docMk/>
            <pc:sldMk cId="3652284214" sldId="374"/>
            <ac:spMk id="17410" creationId="{31A4616F-68D8-BDBD-7B64-1A6C7F6F43C2}"/>
          </ac:spMkLst>
        </pc:spChg>
        <pc:picChg chg="add mod">
          <ac:chgData name="Adam Goede" userId="1adf03b5-6465-4170-a090-1a3f40b9196d" providerId="ADAL" clId="{EF7FD36F-D993-4AFB-99D8-E70FFE205F76}" dt="2026-01-16T15:00:15.372" v="6081" actId="1036"/>
          <ac:picMkLst>
            <pc:docMk/>
            <pc:sldMk cId="3652284214" sldId="374"/>
            <ac:picMk id="4" creationId="{8360D0D9-4811-07C8-04FF-D242AA8B85C3}"/>
          </ac:picMkLst>
        </pc:picChg>
      </pc:sldChg>
      <pc:sldChg chg="addSp modSp add mod modNotesTx">
        <pc:chgData name="Adam Goede" userId="1adf03b5-6465-4170-a090-1a3f40b9196d" providerId="ADAL" clId="{EF7FD36F-D993-4AFB-99D8-E70FFE205F76}" dt="2026-01-15T17:39:43.306" v="3960" actId="20577"/>
        <pc:sldMkLst>
          <pc:docMk/>
          <pc:sldMk cId="3550755479" sldId="375"/>
        </pc:sldMkLst>
        <pc:spChg chg="mod">
          <ac:chgData name="Adam Goede" userId="1adf03b5-6465-4170-a090-1a3f40b9196d" providerId="ADAL" clId="{EF7FD36F-D993-4AFB-99D8-E70FFE205F76}" dt="2026-01-15T17:24:14.769" v="3833" actId="20577"/>
          <ac:spMkLst>
            <pc:docMk/>
            <pc:sldMk cId="3550755479" sldId="375"/>
            <ac:spMk id="39938" creationId="{028FD072-6E0C-C156-9A3A-383B821F80FC}"/>
          </ac:spMkLst>
        </pc:spChg>
        <pc:picChg chg="add mod">
          <ac:chgData name="Adam Goede" userId="1adf03b5-6465-4170-a090-1a3f40b9196d" providerId="ADAL" clId="{EF7FD36F-D993-4AFB-99D8-E70FFE205F76}" dt="2026-01-15T17:38:53.289" v="3936" actId="1076"/>
          <ac:picMkLst>
            <pc:docMk/>
            <pc:sldMk cId="3550755479" sldId="375"/>
            <ac:picMk id="3" creationId="{C7F27131-ACBF-CF18-E0E5-9072DF7D96A6}"/>
          </ac:picMkLst>
        </pc:picChg>
      </pc:sldChg>
      <pc:sldChg chg="addSp delSp modSp add mod">
        <pc:chgData name="Adam Goede" userId="1adf03b5-6465-4170-a090-1a3f40b9196d" providerId="ADAL" clId="{EF7FD36F-D993-4AFB-99D8-E70FFE205F76}" dt="2026-01-16T15:15:53.300" v="6143" actId="1037"/>
        <pc:sldMkLst>
          <pc:docMk/>
          <pc:sldMk cId="208800989" sldId="376"/>
        </pc:sldMkLst>
        <pc:spChg chg="mod">
          <ac:chgData name="Adam Goede" userId="1adf03b5-6465-4170-a090-1a3f40b9196d" providerId="ADAL" clId="{EF7FD36F-D993-4AFB-99D8-E70FFE205F76}" dt="2026-01-15T22:00:22.608" v="5883" actId="6549"/>
          <ac:spMkLst>
            <pc:docMk/>
            <pc:sldMk cId="208800989" sldId="376"/>
            <ac:spMk id="54274" creationId="{0BB1DE27-AE2F-A593-5EBF-F3DC7A6EDBB7}"/>
          </ac:spMkLst>
        </pc:spChg>
        <pc:picChg chg="add mod">
          <ac:chgData name="Adam Goede" userId="1adf03b5-6465-4170-a090-1a3f40b9196d" providerId="ADAL" clId="{EF7FD36F-D993-4AFB-99D8-E70FFE205F76}" dt="2026-01-16T15:15:53.300" v="6143" actId="1037"/>
          <ac:picMkLst>
            <pc:docMk/>
            <pc:sldMk cId="208800989" sldId="376"/>
            <ac:picMk id="4" creationId="{8354EFC6-985A-FE60-CBA1-A455C287995A}"/>
          </ac:picMkLst>
        </pc:picChg>
      </pc:sldChg>
      <pc:sldChg chg="addSp delSp modSp add mod modNotesTx">
        <pc:chgData name="Adam Goede" userId="1adf03b5-6465-4170-a090-1a3f40b9196d" providerId="ADAL" clId="{EF7FD36F-D993-4AFB-99D8-E70FFE205F76}" dt="2026-01-27T15:28:12.111" v="6832" actId="20577"/>
        <pc:sldMkLst>
          <pc:docMk/>
          <pc:sldMk cId="543827513" sldId="377"/>
        </pc:sldMkLst>
        <pc:spChg chg="mod">
          <ac:chgData name="Adam Goede" userId="1adf03b5-6465-4170-a090-1a3f40b9196d" providerId="ADAL" clId="{EF7FD36F-D993-4AFB-99D8-E70FFE205F76}" dt="2026-01-27T15:04:58.046" v="6513" actId="113"/>
          <ac:spMkLst>
            <pc:docMk/>
            <pc:sldMk cId="543827513" sldId="377"/>
            <ac:spMk id="7170" creationId="{6CC73991-BDD6-A8C9-2A6D-EEC422DD54A0}"/>
          </ac:spMkLst>
        </pc:spChg>
        <pc:picChg chg="add mod modCrop">
          <ac:chgData name="Adam Goede" userId="1adf03b5-6465-4170-a090-1a3f40b9196d" providerId="ADAL" clId="{EF7FD36F-D993-4AFB-99D8-E70FFE205F76}" dt="2026-01-27T15:25:31.528" v="6520" actId="1076"/>
          <ac:picMkLst>
            <pc:docMk/>
            <pc:sldMk cId="543827513" sldId="377"/>
            <ac:picMk id="3" creationId="{0B39F3F7-DCD0-A2B2-0170-DB940763F1FA}"/>
          </ac:picMkLst>
        </pc:picChg>
        <pc:picChg chg="del">
          <ac:chgData name="Adam Goede" userId="1adf03b5-6465-4170-a090-1a3f40b9196d" providerId="ADAL" clId="{EF7FD36F-D993-4AFB-99D8-E70FFE205F76}" dt="2026-01-27T15:02:12.772" v="6397" actId="478"/>
          <ac:picMkLst>
            <pc:docMk/>
            <pc:sldMk cId="543827513" sldId="377"/>
            <ac:picMk id="6" creationId="{8A5C75E1-6962-F4C1-BD15-F701D3DF2589}"/>
          </ac:picMkLst>
        </pc:picChg>
      </pc:sldChg>
      <pc:sldChg chg="addSp delSp modSp add mod modNotesTx">
        <pc:chgData name="Adam Goede" userId="1adf03b5-6465-4170-a090-1a3f40b9196d" providerId="ADAL" clId="{EF7FD36F-D993-4AFB-99D8-E70FFE205F76}" dt="2026-01-27T16:31:44.948" v="7298" actId="1036"/>
        <pc:sldMkLst>
          <pc:docMk/>
          <pc:sldMk cId="1812712811" sldId="378"/>
        </pc:sldMkLst>
        <pc:spChg chg="mod">
          <ac:chgData name="Adam Goede" userId="1adf03b5-6465-4170-a090-1a3f40b9196d" providerId="ADAL" clId="{EF7FD36F-D993-4AFB-99D8-E70FFE205F76}" dt="2026-01-27T16:06:07.120" v="7048" actId="1035"/>
          <ac:spMkLst>
            <pc:docMk/>
            <pc:sldMk cId="1812712811" sldId="378"/>
            <ac:spMk id="39938" creationId="{FD4A7D7E-A942-5339-9AC2-1EC125DB4A53}"/>
          </ac:spMkLst>
        </pc:spChg>
        <pc:picChg chg="add del mod">
          <ac:chgData name="Adam Goede" userId="1adf03b5-6465-4170-a090-1a3f40b9196d" providerId="ADAL" clId="{EF7FD36F-D993-4AFB-99D8-E70FFE205F76}" dt="2026-01-27T15:48:53.216" v="6978" actId="478"/>
          <ac:picMkLst>
            <pc:docMk/>
            <pc:sldMk cId="1812712811" sldId="378"/>
            <ac:picMk id="2" creationId="{5D9BB23C-B9E0-8B8F-BFA5-3F0662E2BCD5}"/>
          </ac:picMkLst>
        </pc:picChg>
        <pc:picChg chg="del">
          <ac:chgData name="Adam Goede" userId="1adf03b5-6465-4170-a090-1a3f40b9196d" providerId="ADAL" clId="{EF7FD36F-D993-4AFB-99D8-E70FFE205F76}" dt="2026-01-27T15:31:19.996" v="6865" actId="478"/>
          <ac:picMkLst>
            <pc:docMk/>
            <pc:sldMk cId="1812712811" sldId="378"/>
            <ac:picMk id="3" creationId="{D0E2D685-67B1-884A-88C4-18AC22BD6575}"/>
          </ac:picMkLst>
        </pc:picChg>
        <pc:picChg chg="add mod">
          <ac:chgData name="Adam Goede" userId="1adf03b5-6465-4170-a090-1a3f40b9196d" providerId="ADAL" clId="{EF7FD36F-D993-4AFB-99D8-E70FFE205F76}" dt="2026-01-27T16:31:44.948" v="7298" actId="1036"/>
          <ac:picMkLst>
            <pc:docMk/>
            <pc:sldMk cId="1812712811" sldId="378"/>
            <ac:picMk id="5" creationId="{ED666339-F7DA-141F-5A00-EC4E47AD69A3}"/>
          </ac:picMkLst>
        </pc:picChg>
        <pc:picChg chg="add mod">
          <ac:chgData name="Adam Goede" userId="1adf03b5-6465-4170-a090-1a3f40b9196d" providerId="ADAL" clId="{EF7FD36F-D993-4AFB-99D8-E70FFE205F76}" dt="2026-01-27T16:31:44.948" v="7298" actId="1036"/>
          <ac:picMkLst>
            <pc:docMk/>
            <pc:sldMk cId="1812712811" sldId="378"/>
            <ac:picMk id="10" creationId="{FCF9895B-3AA1-7749-EF54-5EE1FB158A33}"/>
          </ac:picMkLst>
        </pc:picChg>
        <pc:picChg chg="add mod">
          <ac:chgData name="Adam Goede" userId="1adf03b5-6465-4170-a090-1a3f40b9196d" providerId="ADAL" clId="{EF7FD36F-D993-4AFB-99D8-E70FFE205F76}" dt="2026-01-27T16:31:44.948" v="7298" actId="1036"/>
          <ac:picMkLst>
            <pc:docMk/>
            <pc:sldMk cId="1812712811" sldId="378"/>
            <ac:picMk id="12" creationId="{E7A77AEE-2A3A-AA15-FF43-EDCA636FC854}"/>
          </ac:picMkLst>
        </pc:picChg>
        <pc:picChg chg="add mod modCrop">
          <ac:chgData name="Adam Goede" userId="1adf03b5-6465-4170-a090-1a3f40b9196d" providerId="ADAL" clId="{EF7FD36F-D993-4AFB-99D8-E70FFE205F76}" dt="2026-01-27T16:31:44.948" v="7298" actId="1036"/>
          <ac:picMkLst>
            <pc:docMk/>
            <pc:sldMk cId="1812712811" sldId="378"/>
            <ac:picMk id="14" creationId="{DF0C9535-7981-565B-3F90-1FFD439015A5}"/>
          </ac:picMkLst>
        </pc:picChg>
      </pc:sldChg>
      <pc:sldChg chg="add del">
        <pc:chgData name="Adam Goede" userId="1adf03b5-6465-4170-a090-1a3f40b9196d" providerId="ADAL" clId="{EF7FD36F-D993-4AFB-99D8-E70FFE205F76}" dt="2026-01-27T16:32:08.975" v="7299" actId="47"/>
        <pc:sldMkLst>
          <pc:docMk/>
          <pc:sldMk cId="2999479875" sldId="379"/>
        </pc:sldMkLst>
      </pc:sldChg>
      <pc:sldChg chg="addSp delSp modSp add mod modNotesTx">
        <pc:chgData name="Adam Goede" userId="1adf03b5-6465-4170-a090-1a3f40b9196d" providerId="ADAL" clId="{EF7FD36F-D993-4AFB-99D8-E70FFE205F76}" dt="2026-01-27T17:00:22.258" v="8357" actId="1036"/>
        <pc:sldMkLst>
          <pc:docMk/>
          <pc:sldMk cId="4078412606" sldId="379"/>
        </pc:sldMkLst>
        <pc:spChg chg="mod">
          <ac:chgData name="Adam Goede" userId="1adf03b5-6465-4170-a090-1a3f40b9196d" providerId="ADAL" clId="{EF7FD36F-D993-4AFB-99D8-E70FFE205F76}" dt="2026-01-27T17:00:22.258" v="8357" actId="1036"/>
          <ac:spMkLst>
            <pc:docMk/>
            <pc:sldMk cId="4078412606" sldId="379"/>
            <ac:spMk id="39938" creationId="{20673465-5C61-5D2E-D9C5-80803BC9E52E}"/>
          </ac:spMkLst>
        </pc:spChg>
        <pc:picChg chg="add mod">
          <ac:chgData name="Adam Goede" userId="1adf03b5-6465-4170-a090-1a3f40b9196d" providerId="ADAL" clId="{EF7FD36F-D993-4AFB-99D8-E70FFE205F76}" dt="2026-01-27T16:35:35.518" v="7578" actId="1036"/>
          <ac:picMkLst>
            <pc:docMk/>
            <pc:sldMk cId="4078412606" sldId="379"/>
            <ac:picMk id="2" creationId="{DAF4247F-A25A-5279-DE21-8740B98CA646}"/>
          </ac:picMkLst>
        </pc:picChg>
        <pc:picChg chg="del">
          <ac:chgData name="Adam Goede" userId="1adf03b5-6465-4170-a090-1a3f40b9196d" providerId="ADAL" clId="{EF7FD36F-D993-4AFB-99D8-E70FFE205F76}" dt="2026-01-27T16:35:17.171" v="7546" actId="478"/>
          <ac:picMkLst>
            <pc:docMk/>
            <pc:sldMk cId="4078412606" sldId="379"/>
            <ac:picMk id="5" creationId="{A527919D-C0BC-32AD-08F4-19ABF8BA51DB}"/>
          </ac:picMkLst>
        </pc:picChg>
        <pc:picChg chg="del">
          <ac:chgData name="Adam Goede" userId="1adf03b5-6465-4170-a090-1a3f40b9196d" providerId="ADAL" clId="{EF7FD36F-D993-4AFB-99D8-E70FFE205F76}" dt="2026-01-27T16:35:17.729" v="7547" actId="478"/>
          <ac:picMkLst>
            <pc:docMk/>
            <pc:sldMk cId="4078412606" sldId="379"/>
            <ac:picMk id="10" creationId="{31A66D2F-8C5E-2E89-330D-13E42CED5386}"/>
          </ac:picMkLst>
        </pc:picChg>
        <pc:picChg chg="del">
          <ac:chgData name="Adam Goede" userId="1adf03b5-6465-4170-a090-1a3f40b9196d" providerId="ADAL" clId="{EF7FD36F-D993-4AFB-99D8-E70FFE205F76}" dt="2026-01-27T16:35:18.232" v="7548" actId="478"/>
          <ac:picMkLst>
            <pc:docMk/>
            <pc:sldMk cId="4078412606" sldId="379"/>
            <ac:picMk id="12" creationId="{A09210B0-F273-1D5F-20B8-283676CE2B4D}"/>
          </ac:picMkLst>
        </pc:picChg>
        <pc:picChg chg="del">
          <ac:chgData name="Adam Goede" userId="1adf03b5-6465-4170-a090-1a3f40b9196d" providerId="ADAL" clId="{EF7FD36F-D993-4AFB-99D8-E70FFE205F76}" dt="2026-01-27T16:35:16.409" v="7545" actId="478"/>
          <ac:picMkLst>
            <pc:docMk/>
            <pc:sldMk cId="4078412606" sldId="379"/>
            <ac:picMk id="14" creationId="{330D4807-CAEC-EAE4-16DD-B36A4B4840E3}"/>
          </ac:picMkLst>
        </pc:picChg>
      </pc:sldChg>
      <pc:sldChg chg="modSp add mod">
        <pc:chgData name="Adam Goede" userId="1adf03b5-6465-4170-a090-1a3f40b9196d" providerId="ADAL" clId="{EF7FD36F-D993-4AFB-99D8-E70FFE205F76}" dt="2026-01-27T17:04:38.458" v="8672" actId="20577"/>
        <pc:sldMkLst>
          <pc:docMk/>
          <pc:sldMk cId="1872128623" sldId="380"/>
        </pc:sldMkLst>
        <pc:spChg chg="mod">
          <ac:chgData name="Adam Goede" userId="1adf03b5-6465-4170-a090-1a3f40b9196d" providerId="ADAL" clId="{EF7FD36F-D993-4AFB-99D8-E70FFE205F76}" dt="2026-01-27T17:04:38.458" v="8672" actId="20577"/>
          <ac:spMkLst>
            <pc:docMk/>
            <pc:sldMk cId="1872128623" sldId="380"/>
            <ac:spMk id="50178" creationId="{DFB41D95-5F9E-0F15-6AE9-DF24D5DCBE14}"/>
          </ac:spMkLst>
        </pc:spChg>
      </pc:sldChg>
      <pc:sldChg chg="modSp add mod">
        <pc:chgData name="Adam Goede" userId="1adf03b5-6465-4170-a090-1a3f40b9196d" providerId="ADAL" clId="{EF7FD36F-D993-4AFB-99D8-E70FFE205F76}" dt="2026-01-27T17:12:22.588" v="9043" actId="20577"/>
        <pc:sldMkLst>
          <pc:docMk/>
          <pc:sldMk cId="1214627798" sldId="381"/>
        </pc:sldMkLst>
        <pc:spChg chg="mod">
          <ac:chgData name="Adam Goede" userId="1adf03b5-6465-4170-a090-1a3f40b9196d" providerId="ADAL" clId="{EF7FD36F-D993-4AFB-99D8-E70FFE205F76}" dt="2026-01-27T17:12:22.588" v="9043" actId="20577"/>
          <ac:spMkLst>
            <pc:docMk/>
            <pc:sldMk cId="1214627798" sldId="381"/>
            <ac:spMk id="50178" creationId="{E98F71FB-4477-E3C4-8839-09AA712D4F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4E1D672-5796-49BE-A3B0-A4359C62DBBE}" type="datetimeFigureOut">
              <a:rPr lang="en-US" altLang="en-US"/>
              <a:pPr>
                <a:defRPr/>
              </a:pPr>
              <a:t>1/27/2026</a:t>
            </a:fld>
            <a:endParaRPr lang="en-US" alt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124B32E-F4B8-4265-ABDA-FA2023B0C5D3}" type="slidenum">
              <a:rPr lang="en-US" altLang="en-US"/>
              <a:pPr>
                <a:defRPr/>
              </a:pPr>
              <a:t>‹#›</a:t>
            </a:fld>
            <a:endParaRPr lang="en-US" altLang="en-US" dirty="0"/>
          </a:p>
        </p:txBody>
      </p:sp>
    </p:spTree>
    <p:extLst>
      <p:ext uri="{BB962C8B-B14F-4D97-AF65-F5344CB8AC3E}">
        <p14:creationId xmlns:p14="http://schemas.microsoft.com/office/powerpoint/2010/main" val="1234709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Someone</a:t>
            </a:r>
            <a:r>
              <a:rPr lang="en-US" altLang="en-US" baseline="0" dirty="0">
                <a:ea typeface="ＭＳ Ｐゴシック" panose="020B0600070205080204" pitchFamily="34" charset="-128"/>
              </a:rPr>
              <a:t> at your church may present this PowerPoint using these slides and notes (it’s also helpful to have the full annual report for reference—go to wels.net/annualreport). If you prefer, you can invite one of your congregation’s WELS Christian giving counselors to give the presentation. Find your local Christian giving counselors at wels.net/givingcounselors or call WELS Ministry of Christian Giving at 414-256-3209 / 800-827-5482.</a:t>
            </a:r>
          </a:p>
          <a:p>
            <a:endParaRPr lang="en-US" altLang="en-US" baseline="0" dirty="0">
              <a:ea typeface="ＭＳ Ｐゴシック" panose="020B0600070205080204" pitchFamily="34" charset="-128"/>
            </a:endParaRPr>
          </a:p>
          <a:p>
            <a:r>
              <a:rPr lang="en-US" altLang="en-US" sz="1200" baseline="0" dirty="0">
                <a:latin typeface="+mn-lt"/>
                <a:ea typeface="ＭＳ Ｐゴシック" panose="020B0600070205080204" pitchFamily="34" charset="-128"/>
              </a:rPr>
              <a:t>Pictured: A baptism at </a:t>
            </a:r>
            <a:r>
              <a:rPr lang="nb-NO" sz="1200" b="0" i="0" u="none" strike="noStrike" kern="1200" baseline="0" dirty="0">
                <a:solidFill>
                  <a:schemeClr val="tx1"/>
                </a:solidFill>
                <a:latin typeface="+mn-lt"/>
                <a:ea typeface="ＭＳ Ｐゴシック" charset="0"/>
                <a:cs typeface="ＭＳ Ｐゴシック" charset="0"/>
              </a:rPr>
              <a:t>Huntersville Lutheran, Huntersville, N.C. </a:t>
            </a:r>
            <a:endParaRPr lang="en-US" sz="1200" b="0" i="0" u="none" strike="noStrike" kern="1200" baseline="0" dirty="0">
              <a:solidFill>
                <a:schemeClr val="tx1"/>
              </a:solidFill>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4124B32E-F4B8-4265-ABDA-FA2023B0C5D3}" type="slidenum">
              <a:rPr lang="en-US" altLang="en-US" smtClean="0"/>
              <a:pPr>
                <a:defRPr/>
              </a:pPr>
              <a:t>1</a:t>
            </a:fld>
            <a:endParaRPr lang="en-US" altLang="en-US" dirty="0"/>
          </a:p>
        </p:txBody>
      </p:sp>
    </p:spTree>
    <p:extLst>
      <p:ext uri="{BB962C8B-B14F-4D97-AF65-F5344CB8AC3E}">
        <p14:creationId xmlns:p14="http://schemas.microsoft.com/office/powerpoint/2010/main" val="160392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Pictured: </a:t>
            </a:r>
            <a:r>
              <a:rPr lang="en-US" sz="1200" b="0" i="0" u="none" strike="noStrike" kern="1200" baseline="0" dirty="0">
                <a:solidFill>
                  <a:schemeClr val="tx1"/>
                </a:solidFill>
                <a:latin typeface="+mn-lt"/>
                <a:ea typeface="ＭＳ Ｐゴシック" charset="0"/>
                <a:cs typeface="ＭＳ Ｐゴシック" charset="0"/>
              </a:rPr>
              <a:t>In 2025 the churches in Thailand celebrated the graduation of three evangelists from the pastoral studies program run with the assistance of Asia Lutheran Seminary’s Regional Theological Education Program. Two of these three men will continue their work planting churches in two different nearby villages. The third will help support the ministry of another church in the area. </a:t>
            </a:r>
            <a:endParaRPr lang="en-US" altLang="en-US" dirty="0">
              <a:ea typeface="ＭＳ Ｐゴシック" panose="020B0600070205080204"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021C79-8CE3-4535-8C9D-56D8FD7E8AFA}"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4088875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353298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12</a:t>
            </a:fld>
            <a:endParaRPr lang="en-US" altLang="en-US" dirty="0"/>
          </a:p>
        </p:txBody>
      </p:sp>
    </p:spTree>
    <p:extLst>
      <p:ext uri="{BB962C8B-B14F-4D97-AF65-F5344CB8AC3E}">
        <p14:creationId xmlns:p14="http://schemas.microsoft.com/office/powerpoint/2010/main" val="216959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FEE3D-3AA6-36DF-4CDE-9C0B296495F2}"/>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2E48552-AB34-3029-9054-B0076A88578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19ED0BC-07E5-F964-441F-E39A9897A7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F9394656-2D2A-C8AE-3F46-5B6A2C8C2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021C79-8CE3-4535-8C9D-56D8FD7E8A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4631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r>
              <a:rPr lang="en-US" altLang="en-US" sz="1200" dirty="0">
                <a:solidFill>
                  <a:srgbClr val="15284B"/>
                </a:solidFill>
                <a:ea typeface="ＭＳ Ｐゴシック" panose="020B0600070205080204" pitchFamily="34" charset="-128"/>
              </a:rPr>
              <a:t>Pictured: A</a:t>
            </a:r>
            <a:r>
              <a:rPr lang="en-US" sz="1200" b="0" i="0" u="none" strike="noStrike" kern="1200" baseline="0" dirty="0">
                <a:solidFill>
                  <a:schemeClr val="tx1"/>
                </a:solidFill>
                <a:latin typeface="+mn-lt"/>
                <a:ea typeface="ＭＳ Ｐゴシック" charset="0"/>
                <a:cs typeface="ＭＳ Ｐゴシック" charset="0"/>
              </a:rPr>
              <a:t> WELS Youth Night hosted by Wisconsin Lutheran College for youth in the Milwaukee area. WELS Discipleship offers a series of youth-focused events with the aim of gathering youth from congregations in geographic proximity for fellowship and Scripture study. This resource provides all the pieces needed to plan, train, promote, and host a Youth Night event. Every package in the series has its own unique event theme, keynote video, and small group discussion guide.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39CB9C-CCB9-4170-AB3B-BD0631F2E193}" type="slidenum">
              <a:rPr lang="en-US" altLang="en-US" smtClean="0"/>
              <a:pPr>
                <a:spcBef>
                  <a:spcPct val="0"/>
                </a:spcBef>
              </a:pPr>
              <a:t>14</a:t>
            </a:fld>
            <a:endParaRPr lang="en-US" altLang="en-US" dirty="0"/>
          </a:p>
        </p:txBody>
      </p:sp>
    </p:spTree>
    <p:extLst>
      <p:ext uri="{BB962C8B-B14F-4D97-AF65-F5344CB8AC3E}">
        <p14:creationId xmlns:p14="http://schemas.microsoft.com/office/powerpoint/2010/main" val="2348390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algn="l"/>
            <a:endParaRPr lang="en-US" altLang="en-US" sz="1200" b="0" dirty="0">
              <a:solidFill>
                <a:srgbClr val="15284B"/>
              </a:solidFill>
              <a:latin typeface="+mn-lt"/>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91011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885F1-1982-D884-0302-FD7FC39B1D56}"/>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B4AD0E7-0A88-09FF-6E23-5E438FFCA13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04BE73D-CDAB-34A0-5326-4EBB207D02C2}"/>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r>
              <a:rPr lang="en-US" altLang="en-US" sz="1200" b="0" dirty="0">
                <a:solidFill>
                  <a:srgbClr val="15284B"/>
                </a:solidFill>
                <a:latin typeface="+mn-lt"/>
                <a:ea typeface="ＭＳ Ｐゴシック" panose="020B0600070205080204" pitchFamily="34" charset="-128"/>
              </a:rPr>
              <a:t>Pictured: </a:t>
            </a:r>
            <a:r>
              <a:rPr lang="en-US" sz="1200" b="0" i="0" u="none" strike="noStrike" kern="1200" baseline="0" dirty="0">
                <a:solidFill>
                  <a:schemeClr val="tx1"/>
                </a:solidFill>
                <a:latin typeface="+mn-lt"/>
                <a:ea typeface="ＭＳ Ｐゴシック" charset="0"/>
                <a:cs typeface="ＭＳ Ｐゴシック" charset="0"/>
              </a:rPr>
              <a:t>The WELS Education Conference was held June 23–25, 2025, in Green Bay, Wis. About 450 educators participated.</a:t>
            </a:r>
            <a:endParaRPr lang="en-US" altLang="en-US" sz="1200" b="0" dirty="0">
              <a:solidFill>
                <a:srgbClr val="15284B"/>
              </a:solidFill>
              <a:latin typeface="+mn-lt"/>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251D0299-FE13-5814-B712-74C37174D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2536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r>
              <a:rPr lang="en-US" altLang="en-US" sz="1200" dirty="0">
                <a:solidFill>
                  <a:srgbClr val="15284B"/>
                </a:solidFill>
                <a:ea typeface="ＭＳ Ｐゴシック" panose="020B0600070205080204" pitchFamily="34" charset="-128"/>
              </a:rPr>
              <a:t>Pictured: </a:t>
            </a:r>
            <a:r>
              <a:rPr lang="en-US" sz="1200" b="0" i="0" u="none" strike="noStrike" kern="1200" baseline="0" dirty="0">
                <a:solidFill>
                  <a:schemeClr val="tx1"/>
                </a:solidFill>
                <a:latin typeface="+mn-lt"/>
                <a:ea typeface="ＭＳ Ｐゴシック" charset="0"/>
                <a:cs typeface="ＭＳ Ｐゴシック" charset="0"/>
              </a:rPr>
              <a:t>Amazing Grace, Amarillo, Texas, is using Christian Aid and Relief grant funds in multiple ways—providing school supplies to kids in need, delivering meals door to door in community neighborhoods, and helping feed those who are homeless. Hans </a:t>
            </a:r>
            <a:r>
              <a:rPr lang="en-US" sz="1200" b="0" i="0" u="none" strike="noStrike" kern="1200" baseline="0" dirty="0" err="1">
                <a:solidFill>
                  <a:schemeClr val="tx1"/>
                </a:solidFill>
                <a:latin typeface="+mn-lt"/>
                <a:ea typeface="ＭＳ Ｐゴシック" charset="0"/>
                <a:cs typeface="ＭＳ Ｐゴシック" charset="0"/>
              </a:rPr>
              <a:t>Thomford</a:t>
            </a:r>
            <a:r>
              <a:rPr lang="en-US" sz="1200" b="0" i="0" u="none" strike="noStrike" kern="1200" baseline="0" dirty="0">
                <a:solidFill>
                  <a:schemeClr val="tx1"/>
                </a:solidFill>
                <a:latin typeface="+mn-lt"/>
                <a:ea typeface="ＭＳ Ｐゴシック" charset="0"/>
                <a:cs typeface="ＭＳ Ｐゴシック" charset="0"/>
              </a:rPr>
              <a:t>, pastor at Amazing Grace, says, “These grants help us to love our community and put ourselves and our new mission around even more people in need of Jesus’ love and forgiveness! The compassion net can really go a great distance with these funds.” </a:t>
            </a:r>
            <a:endParaRPr lang="en-US" altLang="en-US" sz="1200" dirty="0">
              <a:solidFill>
                <a:srgbClr val="15284B"/>
              </a:solidFill>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39CB9C-CCB9-4170-AB3B-BD0631F2E193}" type="slidenum">
              <a:rPr lang="en-US" altLang="en-US" smtClean="0"/>
              <a:pPr>
                <a:spcBef>
                  <a:spcPct val="0"/>
                </a:spcBef>
              </a:pPr>
              <a:t>17</a:t>
            </a:fld>
            <a:endParaRPr lang="en-US" altLang="en-US" dirty="0"/>
          </a:p>
        </p:txBody>
      </p:sp>
    </p:spTree>
    <p:extLst>
      <p:ext uri="{BB962C8B-B14F-4D97-AF65-F5344CB8AC3E}">
        <p14:creationId xmlns:p14="http://schemas.microsoft.com/office/powerpoint/2010/main" val="409030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r>
              <a:rPr lang="en-US" dirty="0">
                <a:ea typeface="+mn-ea"/>
                <a:cs typeface="+mn-cs"/>
              </a:rPr>
              <a:t>WELS Ministry of Christian Giving has 13 Christian giving counselors located across the 12 districts of WELS to provide free, confidential gift planning assistance to WELS members. Find your local giving counselor at wels.net/givingcounselors, by calling 800-827-5482, or by e-mailing mcg@wels.net.</a:t>
            </a:r>
          </a:p>
          <a:p>
            <a:pPr>
              <a:defRPr/>
            </a:pPr>
            <a:endParaRPr lang="en-US" dirty="0">
              <a:ea typeface="+mn-ea"/>
              <a:cs typeface="+mn-cs"/>
            </a:endParaRPr>
          </a:p>
          <a:p>
            <a:pPr algn="l"/>
            <a:r>
              <a:rPr lang="en-US" sz="1200" dirty="0">
                <a:ea typeface="+mn-ea"/>
                <a:cs typeface="+mn-cs"/>
              </a:rPr>
              <a:t>Pictured: </a:t>
            </a:r>
            <a:r>
              <a:rPr lang="en-US" sz="1200" b="0" i="0" u="none" strike="noStrike" baseline="0" dirty="0">
                <a:solidFill>
                  <a:srgbClr val="000000"/>
                </a:solidFill>
                <a:latin typeface="FrutigerLTStd-Light" panose="020B0402020204020204" pitchFamily="34" charset="0"/>
              </a:rPr>
              <a:t>Artificial Intelligence discussion group</a:t>
            </a:r>
            <a:endParaRPr lang="en-US" sz="1200" dirty="0">
              <a:ea typeface="+mn-ea"/>
              <a:cs typeface="+mn-cs"/>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39CB9C-CCB9-4170-AB3B-BD0631F2E193}"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6547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8FDDC-69D0-1F4D-D35E-40D4F1437F9A}"/>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8A14297-0864-B65E-F6E4-4B1EDD50F7B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AAF6E9B-43F0-7ACC-CA74-155676C5529C}"/>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r>
              <a:rPr lang="en-US" sz="1200" b="0" i="0" kern="1200" dirty="0">
                <a:solidFill>
                  <a:schemeClr val="tx1"/>
                </a:solidFill>
                <a:effectLst/>
                <a:latin typeface="+mn-lt"/>
                <a:ea typeface="ＭＳ Ｐゴシック" charset="0"/>
                <a:cs typeface="ＭＳ Ｐゴシック" charset="0"/>
              </a:rPr>
              <a:t>Luther Preparatory School is seeking to build a new music center. The current auditorium building has had many renovations and modifications to maximize its use, but it is no longer ideal for classes, practices, and performances.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ＭＳ Ｐゴシック" charset="0"/>
                <a:cs typeface="ＭＳ Ｐゴシック" charset="0"/>
              </a:rPr>
              <a:t>The proposed center will have sloped seating, designated band and choir spaces, right-sized classrooms, piano studios, and practice rooms. Gifts and commitments are currently at $8.26 million toward the $16 million goal. Construction can begin at 70 percent or $11.2 million.</a:t>
            </a:r>
            <a:endParaRPr lang="en-US" sz="1200" kern="1200" dirty="0">
              <a:solidFill>
                <a:schemeClr val="tx1"/>
              </a:solidFill>
              <a:effectLst/>
              <a:latin typeface="+mn-lt"/>
              <a:ea typeface="ＭＳ Ｐゴシック" charset="0"/>
              <a:cs typeface="ＭＳ Ｐゴシック" charset="0"/>
            </a:endParaRPr>
          </a:p>
        </p:txBody>
      </p:sp>
      <p:sp>
        <p:nvSpPr>
          <p:cNvPr id="40964" name="Slide Number Placeholder 3">
            <a:extLst>
              <a:ext uri="{FF2B5EF4-FFF2-40B4-BE49-F238E27FC236}">
                <a16:creationId xmlns:a16="http://schemas.microsoft.com/office/drawing/2014/main" id="{CAFE3FF0-5CFE-9033-0011-AAF82191F3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39CB9C-CCB9-4170-AB3B-BD0631F2E193}"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2138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mn-lt"/>
                <a:ea typeface="ＭＳ Ｐゴシック" panose="020B0600070205080204" pitchFamily="34" charset="-128"/>
              </a:rPr>
              <a:t>Pictured: </a:t>
            </a:r>
            <a:r>
              <a:rPr lang="en-US" sz="1200" b="0" i="0" u="none" strike="noStrike" kern="1200" baseline="0" dirty="0">
                <a:solidFill>
                  <a:schemeClr val="tx1"/>
                </a:solidFill>
                <a:latin typeface="+mn-lt"/>
                <a:ea typeface="ＭＳ Ｐゴシック" charset="0"/>
                <a:cs typeface="ＭＳ Ｐゴシック" charset="0"/>
              </a:rPr>
              <a:t>WELS’ 68th biennial convention was held July 21–24, 2025, at Martin Luther College, New Ulm, Minn. The theme, “Christ through us,” underscored God’s blessings to WELS as it celebrated its 175th anniversary. Jeremy Angle, Northwestern Publishing House’s president, presented President Mark Schroeder with the pictorial book prepared for the anniversary. </a:t>
            </a:r>
            <a:endParaRPr lang="en-US" sz="1200" b="0" i="0" u="none" strike="noStrike" baseline="0" dirty="0">
              <a:solidFill>
                <a:srgbClr val="00245E"/>
              </a:solidFill>
              <a:latin typeface="+mn-lt"/>
            </a:endParaRPr>
          </a:p>
        </p:txBody>
      </p:sp>
      <p:sp>
        <p:nvSpPr>
          <p:cNvPr id="4" name="Slide Number Placeholder 3"/>
          <p:cNvSpPr>
            <a:spLocks noGrp="1"/>
          </p:cNvSpPr>
          <p:nvPr>
            <p:ph type="sldNum" sz="quarter" idx="5"/>
          </p:nvPr>
        </p:nvSpPr>
        <p:spPr/>
        <p:txBody>
          <a:bodyPr/>
          <a:lstStyle/>
          <a:p>
            <a:pPr>
              <a:defRPr/>
            </a:pPr>
            <a:fld id="{4124B32E-F4B8-4265-ABDA-FA2023B0C5D3}" type="slidenum">
              <a:rPr lang="en-US" altLang="en-US" smtClean="0"/>
              <a:pPr>
                <a:defRPr/>
              </a:pPr>
              <a:t>2</a:t>
            </a:fld>
            <a:endParaRPr lang="en-US" altLang="en-US" dirty="0"/>
          </a:p>
        </p:txBody>
      </p:sp>
    </p:spTree>
    <p:extLst>
      <p:ext uri="{BB962C8B-B14F-4D97-AF65-F5344CB8AC3E}">
        <p14:creationId xmlns:p14="http://schemas.microsoft.com/office/powerpoint/2010/main" val="2851546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71E17-E4E9-B787-9574-614D1F8AAE7A}"/>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E27CA65-589B-FBC0-4DD9-C0508680B18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31AB084-11B8-3BE1-1864-A0D7497641F8}"/>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0"/>
                <a:cs typeface="ＭＳ Ｐゴシック" charset="0"/>
              </a:rPr>
              <a:t>Pictured left to right: Proposed education center, library, and gathering hall.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0"/>
                <a:cs typeface="ＭＳ Ｐゴシック" charset="0"/>
              </a:rPr>
              <a:t>We are seeking gifts and commitments totaling about $11 million (70 percent of the $15.5 million project) for the school’s education wing, remodeled faculty offices, and auditorium gathering space. </a:t>
            </a:r>
            <a:r>
              <a:rPr lang="en-US" sz="1200" b="0" i="0" kern="1200" dirty="0">
                <a:solidFill>
                  <a:schemeClr val="tx1"/>
                </a:solidFill>
                <a:effectLst/>
                <a:latin typeface="+mn-lt"/>
                <a:ea typeface="ＭＳ Ｐゴシック" charset="0"/>
                <a:cs typeface="ＭＳ Ｐゴシック" charset="0"/>
              </a:rPr>
              <a:t>By God’s grace, we’ve received $7.55+ million in gifts and commitments. In addition, WLS has $3 million in discretionary funds that may be used.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0964" name="Slide Number Placeholder 3">
            <a:extLst>
              <a:ext uri="{FF2B5EF4-FFF2-40B4-BE49-F238E27FC236}">
                <a16:creationId xmlns:a16="http://schemas.microsoft.com/office/drawing/2014/main" id="{32F021F8-2D0C-9D58-FF99-42B0A77B94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39CB9C-CCB9-4170-AB3B-BD0631F2E193}"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2134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ea typeface="ＭＳ Ｐゴシック" panose="020B0600070205080204" pitchFamily="34" charset="-128"/>
              </a:rPr>
              <a:t>Pictured: St. Paul, Muskego, Wis., was the first congregation to invest with WELS Investment Funds. Proceeds invested through WELS Investment Funds helped St. Paul, Muskego, Wis., open a community counseling center as well as support one of its pastors, Jeffrey Bonack, to pursue his master’s degree in counseling.</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2C79D-BCB9-4695-B24C-F28B95A46E7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6852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latin typeface="+mn-lt"/>
                <a:ea typeface="ＭＳ Ｐゴシック" panose="020B0600070205080204" pitchFamily="34" charset="-128"/>
              </a:rPr>
              <a:t>Pictured: </a:t>
            </a:r>
            <a:r>
              <a:rPr lang="en-US" sz="1200" b="0" i="0" u="none" strike="noStrike" kern="1200" baseline="0" dirty="0">
                <a:solidFill>
                  <a:schemeClr val="tx1"/>
                </a:solidFill>
                <a:latin typeface="+mn-lt"/>
                <a:ea typeface="ＭＳ Ｐゴシック" charset="0"/>
                <a:cs typeface="ＭＳ Ｐゴシック" charset="0"/>
              </a:rPr>
              <a:t>On July 26, 2025, Huntersville Lutheran, Huntersville, N.C., dedicated its new worship facility. WELS CEF helped the church with a loan and a grant for the project. </a:t>
            </a:r>
            <a:endParaRPr lang="en-US" altLang="en-US" sz="1200" b="0" dirty="0">
              <a:latin typeface="+mn-lt"/>
              <a:ea typeface="ＭＳ Ｐゴシック"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DEF90E-28BB-4BFB-B1B3-8D86592D4B0A}" type="slidenum">
              <a:rPr lang="en-US" altLang="en-US" smtClean="0"/>
              <a:pPr>
                <a:spcBef>
                  <a:spcPct val="0"/>
                </a:spcBef>
              </a:pPr>
              <a:t>22</a:t>
            </a:fld>
            <a:endParaRPr lang="en-US" altLang="en-US" dirty="0"/>
          </a:p>
        </p:txBody>
      </p:sp>
    </p:spTree>
    <p:extLst>
      <p:ext uri="{BB962C8B-B14F-4D97-AF65-F5344CB8AC3E}">
        <p14:creationId xmlns:p14="http://schemas.microsoft.com/office/powerpoint/2010/main" val="1050230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952C79D-BCB9-4695-B24C-F28B95A46E75}" type="slidenum">
              <a:rPr lang="en-US" altLang="en-US" smtClean="0"/>
              <a:pPr>
                <a:spcBef>
                  <a:spcPct val="0"/>
                </a:spcBef>
              </a:pPr>
              <a:t>23</a:t>
            </a:fld>
            <a:endParaRPr lang="en-US" altLang="en-US" dirty="0"/>
          </a:p>
        </p:txBody>
      </p:sp>
    </p:spTree>
    <p:extLst>
      <p:ext uri="{BB962C8B-B14F-4D97-AF65-F5344CB8AC3E}">
        <p14:creationId xmlns:p14="http://schemas.microsoft.com/office/powerpoint/2010/main" val="3546176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CA112-F74B-D0E7-55FF-B6AB16999FC0}"/>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722C5A5-6324-284F-2A7E-8B32F561F1B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880CBCE-FF93-C21B-F5C6-D63AAE8F60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4B36BB18-F161-FE7B-6F44-536EC5DF0E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2C79D-BCB9-4695-B24C-F28B95A46E7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6948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ABDC1-392A-A5D9-54E9-F4F9857940BA}"/>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21CC274-808D-34BA-7653-6774D87A18A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BC3B016-BCD6-00E5-45F8-8CFC96376B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7E74AFD5-C4DE-40DE-3284-7B586FCC2F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2C79D-BCB9-4695-B24C-F28B95A46E7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06785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ea typeface="ＭＳ Ｐゴシック"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DEF90E-28BB-4BFB-B1B3-8D86592D4B0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258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320F5-4FB2-14F3-40F9-4FF0128136B3}"/>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BE84269-2A4D-D71E-934F-0059DDF615B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05D7F2A-B074-68E3-1270-4B9CA9AD211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B51A31C6-B4C8-6537-37DA-3098004E21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DEF90E-28BB-4BFB-B1B3-8D86592D4B0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27814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8BCA09-65BA-47A5-9932-A5C6152E4714}" type="slidenum">
              <a:rPr lang="en-US" altLang="en-US" smtClean="0"/>
              <a:pPr>
                <a:spcBef>
                  <a:spcPct val="0"/>
                </a:spcBef>
              </a:pPr>
              <a:t>28</a:t>
            </a:fld>
            <a:endParaRPr lang="en-US" altLang="en-US" dirty="0"/>
          </a:p>
        </p:txBody>
      </p:sp>
    </p:spTree>
    <p:extLst>
      <p:ext uri="{BB962C8B-B14F-4D97-AF65-F5344CB8AC3E}">
        <p14:creationId xmlns:p14="http://schemas.microsoft.com/office/powerpoint/2010/main" val="511130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7DC1A8-28EC-479A-AA1F-08B0B4346A85}" type="slidenum">
              <a:rPr lang="en-US" altLang="en-US" smtClean="0"/>
              <a:pPr>
                <a:spcBef>
                  <a:spcPct val="0"/>
                </a:spcBef>
              </a:pPr>
              <a:t>29</a:t>
            </a:fld>
            <a:endParaRPr lang="en-US" altLang="en-US" dirty="0"/>
          </a:p>
        </p:txBody>
      </p:sp>
    </p:spTree>
    <p:extLst>
      <p:ext uri="{BB962C8B-B14F-4D97-AF65-F5344CB8AC3E}">
        <p14:creationId xmlns:p14="http://schemas.microsoft.com/office/powerpoint/2010/main" val="65017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ＭＳ Ｐゴシック" charset="0"/>
                <a:cs typeface="ＭＳ Ｐゴシック" charset="0"/>
              </a:rPr>
              <a:t>Pictured: Duane Rodewald, chairman of the Board for Ministerial Education, installing ministry recruitment counselors Mary Heckendorf, Mark Schroeder, and Sam McKenna during a service at Wisconsin Lutheran Seminary on Oct. 20, 2025. </a:t>
            </a:r>
          </a:p>
          <a:p>
            <a:endParaRPr lang="en-US" sz="1200" b="0" i="0" u="none" strike="noStrike" kern="1200" baseline="0" dirty="0">
              <a:solidFill>
                <a:schemeClr val="tx1"/>
              </a:solidFill>
              <a:latin typeface="+mn-lt"/>
              <a:ea typeface="ＭＳ Ｐゴシック" charset="0"/>
              <a:cs typeface="ＭＳ Ｐゴシック" charset="0"/>
            </a:endParaRPr>
          </a:p>
          <a:p>
            <a:r>
              <a:rPr lang="en-US" sz="1200" b="0" i="0" u="none" strike="noStrike" kern="1200" baseline="0" dirty="0">
                <a:solidFill>
                  <a:schemeClr val="tx1"/>
                </a:solidFill>
                <a:latin typeface="+mn-lt"/>
                <a:ea typeface="ＭＳ Ｐゴシック" charset="0"/>
                <a:cs typeface="ＭＳ Ｐゴシック" charset="0"/>
              </a:rPr>
              <a:t>New administrator: Rev. Charlie Vannieuwenhoven began serving as administrator of WELS Board for Ministerial Education in January 2026.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42C02F-FE9A-4850-BAE3-2E47BA2BFF6B}"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3105530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7DC1A8-28EC-479A-AA1F-08B0B4346A85}" type="slidenum">
              <a:rPr lang="en-US" altLang="en-US" smtClean="0"/>
              <a:pPr>
                <a:spcBef>
                  <a:spcPct val="0"/>
                </a:spcBef>
              </a:pPr>
              <a:t>30</a:t>
            </a:fld>
            <a:endParaRPr lang="en-US" altLang="en-US" dirty="0"/>
          </a:p>
        </p:txBody>
      </p:sp>
    </p:spTree>
    <p:extLst>
      <p:ext uri="{BB962C8B-B14F-4D97-AF65-F5344CB8AC3E}">
        <p14:creationId xmlns:p14="http://schemas.microsoft.com/office/powerpoint/2010/main" val="1805850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4124B32E-F4B8-4265-ABDA-FA2023B0C5D3}" type="slidenum">
              <a:rPr lang="en-US" altLang="en-US" smtClean="0"/>
              <a:pPr>
                <a:defRPr/>
              </a:pPr>
              <a:t>31</a:t>
            </a:fld>
            <a:endParaRPr lang="en-US" altLang="en-US" dirty="0"/>
          </a:p>
        </p:txBody>
      </p:sp>
    </p:spTree>
    <p:extLst>
      <p:ext uri="{BB962C8B-B14F-4D97-AF65-F5344CB8AC3E}">
        <p14:creationId xmlns:p14="http://schemas.microsoft.com/office/powerpoint/2010/main" val="320242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4F4EA-921F-6FAE-473E-F2AC285E6A0B}"/>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CCFBD7C-931B-2A8F-F742-1BBA6613323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5ED665F-639A-D011-B0C1-0E78F02069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ＭＳ Ｐゴシック" charset="0"/>
                <a:cs typeface="ＭＳ Ｐゴシック" charset="0"/>
              </a:rPr>
              <a:t>Enrollment is as of 2025-2026 school year. </a:t>
            </a:r>
          </a:p>
          <a:p>
            <a:r>
              <a:rPr lang="en-US" sz="1200" kern="1200" dirty="0">
                <a:solidFill>
                  <a:schemeClr val="tx1"/>
                </a:solidFill>
                <a:effectLst/>
                <a:latin typeface="+mn-lt"/>
                <a:ea typeface="ＭＳ Ｐゴシック" charset="0"/>
                <a:cs typeface="ＭＳ Ｐゴシック" charset="0"/>
              </a:rPr>
              <a:t>Juniors: 30  </a:t>
            </a:r>
          </a:p>
          <a:p>
            <a:r>
              <a:rPr lang="en-US" sz="1200" kern="1200" dirty="0" err="1">
                <a:solidFill>
                  <a:schemeClr val="tx1"/>
                </a:solidFill>
                <a:effectLst/>
                <a:latin typeface="+mn-lt"/>
                <a:ea typeface="ＭＳ Ｐゴシック" charset="0"/>
                <a:cs typeface="ＭＳ Ｐゴシック" charset="0"/>
              </a:rPr>
              <a:t>Middlers</a:t>
            </a:r>
            <a:r>
              <a:rPr lang="en-US" sz="1200" kern="1200" dirty="0">
                <a:solidFill>
                  <a:schemeClr val="tx1"/>
                </a:solidFill>
                <a:effectLst/>
                <a:latin typeface="+mn-lt"/>
                <a:ea typeface="ＭＳ Ｐゴシック" charset="0"/>
                <a:cs typeface="ＭＳ Ｐゴシック" charset="0"/>
              </a:rPr>
              <a:t>: 45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Vicars: 37</a:t>
            </a:r>
          </a:p>
          <a:p>
            <a:r>
              <a:rPr lang="en-US" sz="1200" kern="1200" dirty="0">
                <a:solidFill>
                  <a:schemeClr val="tx1"/>
                </a:solidFill>
                <a:effectLst/>
                <a:latin typeface="+mn-lt"/>
                <a:ea typeface="ＭＳ Ｐゴシック" charset="0"/>
                <a:cs typeface="ＭＳ Ｐゴシック" charset="0"/>
              </a:rPr>
              <a:t>Seniors: 41  </a:t>
            </a:r>
          </a:p>
          <a:p>
            <a:endParaRPr lang="en-US" sz="1200" b="0" i="0" u="none" strike="noStrike" kern="1200" baseline="0" dirty="0">
              <a:solidFill>
                <a:schemeClr val="tx1"/>
              </a:solidFill>
              <a:effectLst/>
              <a:latin typeface="+mn-lt"/>
              <a:ea typeface="ＭＳ Ｐゴシック" charset="0"/>
              <a:cs typeface="ＭＳ Ｐゴシック" charset="0"/>
            </a:endParaRPr>
          </a:p>
          <a:p>
            <a:r>
              <a:rPr lang="en-US" sz="1200" b="0" i="0" u="none" strike="noStrike" kern="1200" baseline="0" dirty="0">
                <a:solidFill>
                  <a:schemeClr val="tx1"/>
                </a:solidFill>
                <a:latin typeface="+mn-lt"/>
                <a:ea typeface="ＭＳ Ｐゴシック" charset="0"/>
                <a:cs typeface="ＭＳ Ｐゴシック" charset="0"/>
              </a:rPr>
              <a:t>Pastor Partners Mentoring Program: Almost 250 men have completed the three-year program that partners a new seminary graduate with an experienced pastor for growth and encouragement. </a:t>
            </a:r>
          </a:p>
          <a:p>
            <a:endParaRPr lang="en-US" sz="1200" b="0" i="0" u="none" strike="noStrike" kern="1200" baseline="0" dirty="0">
              <a:solidFill>
                <a:schemeClr val="tx1"/>
              </a:solidFill>
              <a:latin typeface="+mn-lt"/>
              <a:ea typeface="ＭＳ Ｐゴシック" charset="0"/>
              <a:cs typeface="ＭＳ Ｐゴシック" charset="0"/>
            </a:endParaRPr>
          </a:p>
          <a:p>
            <a:r>
              <a:rPr lang="en-US" sz="1200" b="0" i="0" u="none" strike="noStrike" kern="1200" baseline="0" dirty="0">
                <a:solidFill>
                  <a:schemeClr val="tx1"/>
                </a:solidFill>
                <a:latin typeface="+mn-lt"/>
                <a:ea typeface="ＭＳ Ｐゴシック" charset="0"/>
                <a:cs typeface="ＭＳ Ｐゴシック" charset="0"/>
              </a:rPr>
              <a:t>Pictured: Nine pastors completed the Master of Sacred Theology (STM) degree in 2025 through Grow in Grace. </a:t>
            </a:r>
          </a:p>
          <a:p>
            <a:endParaRPr lang="en-US" sz="1200" b="0" i="0" u="none" strike="noStrike" kern="1200" baseline="0" dirty="0">
              <a:solidFill>
                <a:schemeClr val="tx1"/>
              </a:solidFill>
              <a:latin typeface="+mn-lt"/>
              <a:ea typeface="ＭＳ Ｐゴシック" charset="0"/>
              <a:cs typeface="ＭＳ Ｐゴシック" charset="0"/>
            </a:endParaRPr>
          </a:p>
        </p:txBody>
      </p:sp>
      <p:sp>
        <p:nvSpPr>
          <p:cNvPr id="24580" name="Slide Number Placeholder 3">
            <a:extLst>
              <a:ext uri="{FF2B5EF4-FFF2-40B4-BE49-F238E27FC236}">
                <a16:creationId xmlns:a16="http://schemas.microsoft.com/office/drawing/2014/main" id="{99D0317A-AAAA-9255-0883-F67E4CE957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42C02F-FE9A-4850-BAE3-2E47BA2BFF6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1502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ＭＳ Ｐゴシック" charset="0"/>
                <a:cs typeface="ＭＳ Ｐゴシック" charset="0"/>
              </a:rPr>
              <a:t>Enrollment is as of 2025-2026 school year.</a:t>
            </a:r>
          </a:p>
          <a:p>
            <a:endParaRPr lang="en-US" sz="1200" b="0" i="0" u="none" strike="noStrike" kern="1200" baseline="0" dirty="0">
              <a:solidFill>
                <a:schemeClr val="tx1"/>
              </a:solidFill>
              <a:latin typeface="+mn-lt"/>
              <a:ea typeface="ＭＳ Ｐゴシック" charset="0"/>
              <a:cs typeface="ＭＳ Ｐゴシック" charset="0"/>
            </a:endParaRPr>
          </a:p>
          <a:p>
            <a:r>
              <a:rPr lang="en-US" sz="1200" b="0" i="0" u="none" strike="noStrike" kern="1200" baseline="0" dirty="0">
                <a:solidFill>
                  <a:schemeClr val="tx1"/>
                </a:solidFill>
                <a:latin typeface="+mn-lt"/>
                <a:ea typeface="ＭＳ Ｐゴシック" charset="0"/>
                <a:cs typeface="ＭＳ Ｐゴシック" charset="0"/>
              </a:rPr>
              <a:t>APPLE: Alternative Pathway to Professional Licensure Eligibility </a:t>
            </a:r>
          </a:p>
          <a:p>
            <a:endParaRPr lang="en-US" sz="1200" b="0" i="0" u="none" strike="noStrike" kern="1200" baseline="0" dirty="0">
              <a:solidFill>
                <a:schemeClr val="tx1"/>
              </a:solidFill>
              <a:latin typeface="+mn-lt"/>
              <a:ea typeface="ＭＳ Ｐゴシック" charset="0"/>
              <a:cs typeface="ＭＳ Ｐゴシック" charset="0"/>
            </a:endParaRPr>
          </a:p>
          <a:p>
            <a:r>
              <a:rPr lang="en-US" sz="1200" b="0" i="0" u="none" strike="noStrike" kern="1200" baseline="0" dirty="0">
                <a:solidFill>
                  <a:schemeClr val="tx1"/>
                </a:solidFill>
                <a:latin typeface="+mn-lt"/>
                <a:ea typeface="ＭＳ Ｐゴシック" charset="0"/>
                <a:cs typeface="ＭＳ Ｐゴシック" charset="0"/>
              </a:rPr>
              <a:t>Pictured: After years of working as an assistant teacher and substitute teacher at Divine Savior Academy–Santa Rita Ranch, Liberty Hill, Texas, Terri Kulick realized she could turn her love for God and her students into a teaching career— with help from Martin Luther College’s APPLE program. </a:t>
            </a:r>
          </a:p>
          <a:p>
            <a:endParaRPr lang="en-US" sz="1200" b="0" i="0" u="none" strike="noStrike" kern="1200" baseline="0" dirty="0">
              <a:solidFill>
                <a:schemeClr val="tx1"/>
              </a:solidFill>
              <a:latin typeface="+mn-lt"/>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77EB14-2D44-4645-9E41-5B1859EAD2D1}" type="slidenum">
              <a:rPr lang="en-US" altLang="en-US" smtClean="0"/>
              <a:pPr>
                <a:spcBef>
                  <a:spcPct val="0"/>
                </a:spcBef>
              </a:pPr>
              <a:t>5</a:t>
            </a:fld>
            <a:endParaRPr lang="en-US" altLang="en-US" dirty="0"/>
          </a:p>
        </p:txBody>
      </p:sp>
    </p:spTree>
    <p:extLst>
      <p:ext uri="{BB962C8B-B14F-4D97-AF65-F5344CB8AC3E}">
        <p14:creationId xmlns:p14="http://schemas.microsoft.com/office/powerpoint/2010/main" val="86675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Enrollments as of the 2025-2026 school year.</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Pictured: Michigan Lutheran Seminary’s 2025 graduation service.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10650A8-188A-4309-A1D2-47D4B105D984}" type="slidenum">
              <a:rPr lang="en-US" altLang="en-US" smtClean="0"/>
              <a:pPr>
                <a:spcBef>
                  <a:spcPct val="0"/>
                </a:spcBef>
              </a:pPr>
              <a:t>6</a:t>
            </a:fld>
            <a:endParaRPr lang="en-US" altLang="en-US" dirty="0"/>
          </a:p>
        </p:txBody>
      </p:sp>
    </p:spTree>
    <p:extLst>
      <p:ext uri="{BB962C8B-B14F-4D97-AF65-F5344CB8AC3E}">
        <p14:creationId xmlns:p14="http://schemas.microsoft.com/office/powerpoint/2010/main" val="378908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ea typeface="ＭＳ Ｐゴシック" panose="020B0600070205080204" pitchFamily="34" charset="-128"/>
              </a:rPr>
              <a:t>Pictured: Pastor Samuel Schulz baptizes Jay, who first </a:t>
            </a:r>
            <a:r>
              <a:rPr lang="en-US" sz="1200" b="0" i="0" u="none" strike="noStrike" kern="1200" baseline="0" dirty="0">
                <a:solidFill>
                  <a:schemeClr val="tx1"/>
                </a:solidFill>
                <a:latin typeface="+mn-lt"/>
                <a:ea typeface="ＭＳ Ｐゴシック" charset="0"/>
                <a:cs typeface="ＭＳ Ｐゴシック" charset="0"/>
              </a:rPr>
              <a:t>came to a Bible study on the University of Wisconsin–Whitewater campus. Jay hadn’t grown up Christian. His parents were immigrants from India and practiced a nominal, cultural Hinduism. In God’s Word, he found answers to the biggest questions of life— answers that were not to be found in the worldview of his upbringing. These answers, however, came with a cost. According to Jay, baptism was off the table—his family would view this as an unforgivable betrayal of their culture and possibly disown him. A few months into the school year, Jay stayed after Bible study to ask questions like normal, but this question was different. This question was far more difficult: </a:t>
            </a:r>
            <a:r>
              <a:rPr lang="en-US" sz="1200" b="1" i="0" u="none" strike="noStrike" kern="1200" baseline="0" dirty="0">
                <a:solidFill>
                  <a:schemeClr val="tx1"/>
                </a:solidFill>
                <a:latin typeface="+mn-lt"/>
                <a:ea typeface="ＭＳ Ｐゴシック" charset="0"/>
                <a:cs typeface="ＭＳ Ｐゴシック" charset="0"/>
              </a:rPr>
              <a:t>“Is it really worth it, Pastor?” </a:t>
            </a:r>
            <a:r>
              <a:rPr lang="en-US" sz="1200" b="0" i="0" u="none" strike="noStrike" kern="1200" baseline="0" dirty="0">
                <a:solidFill>
                  <a:schemeClr val="tx1"/>
                </a:solidFill>
                <a:latin typeface="+mn-lt"/>
                <a:ea typeface="ＭＳ Ｐゴシック" charset="0"/>
                <a:cs typeface="ＭＳ Ｐゴシック" charset="0"/>
              </a:rPr>
              <a:t>How ironic that Jay’s most devastating question was the only one that could be answered with a single word: “Yes.”</a:t>
            </a:r>
            <a:endParaRPr lang="en-US" altLang="en-US" dirty="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118CC5-9108-47AF-BC5C-C5060CD679D4}" type="slidenum">
              <a:rPr lang="en-US" altLang="en-US" smtClean="0"/>
              <a:pPr>
                <a:spcBef>
                  <a:spcPct val="0"/>
                </a:spcBef>
              </a:pPr>
              <a:t>7</a:t>
            </a:fld>
            <a:endParaRPr lang="en-US" altLang="en-US" dirty="0"/>
          </a:p>
        </p:txBody>
      </p:sp>
    </p:spTree>
    <p:extLst>
      <p:ext uri="{BB962C8B-B14F-4D97-AF65-F5344CB8AC3E}">
        <p14:creationId xmlns:p14="http://schemas.microsoft.com/office/powerpoint/2010/main" val="303290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0D349-FA2B-AB68-C304-5185A5E0517D}"/>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226B2FF-0247-D539-81BF-23C07FF21F5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E887E8F-0DBB-E4FF-EC5A-BD3107394B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ea typeface="ＭＳ Ｐゴシック" panose="020B0600070205080204" pitchFamily="34" charset="-128"/>
              </a:rPr>
              <a:t>Pictured: Members of Ascension, Jacksonville, N.C., formed a core group to begin a new church about an hour away in Wilmington. In 2025, WELS Board for Home Missions granted support for this mission. Here, Pastor Steven Saatkamp conducts a baptism.</a:t>
            </a:r>
          </a:p>
        </p:txBody>
      </p:sp>
      <p:sp>
        <p:nvSpPr>
          <p:cNvPr id="8196" name="Slide Number Placeholder 3">
            <a:extLst>
              <a:ext uri="{FF2B5EF4-FFF2-40B4-BE49-F238E27FC236}">
                <a16:creationId xmlns:a16="http://schemas.microsoft.com/office/drawing/2014/main" id="{7E4D95A5-EEB7-EC52-3DEE-9941CEE47F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118CC5-9108-47AF-BC5C-C5060CD679D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1354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118CC5-9108-47AF-BC5C-C5060CD679D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8030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Calibri"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4B8FA0-6C83-4030-8E43-2D98693148DA}" type="datetimeFigureOut">
              <a:rPr lang="en-US" altLang="en-US"/>
              <a:pPr>
                <a:defRPr/>
              </a:pPr>
              <a:t>1/27/2026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C960E1-2D24-4E6C-8C04-FE8612B60288}" type="slidenum">
              <a:rPr lang="en-US" altLang="en-US"/>
              <a:pPr>
                <a:defRPr/>
              </a:pPr>
              <a:t>‹#›</a:t>
            </a:fld>
            <a:endParaRPr lang="en-US" altLang="en-US" dirty="0"/>
          </a:p>
        </p:txBody>
      </p:sp>
    </p:spTree>
    <p:extLst>
      <p:ext uri="{BB962C8B-B14F-4D97-AF65-F5344CB8AC3E}">
        <p14:creationId xmlns:p14="http://schemas.microsoft.com/office/powerpoint/2010/main" val="35958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AD1287-E5F7-4BE3-8E6C-E0C6E5333956}" type="datetimeFigureOut">
              <a:rPr lang="en-US" altLang="en-US"/>
              <a:pPr>
                <a:defRPr/>
              </a:pPr>
              <a:t>1/27/2026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B173E5-4C9A-40F7-8DCD-E4E82E312A84}" type="slidenum">
              <a:rPr lang="en-US" altLang="en-US"/>
              <a:pPr>
                <a:defRPr/>
              </a:pPr>
              <a:t>‹#›</a:t>
            </a:fld>
            <a:endParaRPr lang="en-US" altLang="en-US" dirty="0"/>
          </a:p>
        </p:txBody>
      </p:sp>
    </p:spTree>
    <p:extLst>
      <p:ext uri="{BB962C8B-B14F-4D97-AF65-F5344CB8AC3E}">
        <p14:creationId xmlns:p14="http://schemas.microsoft.com/office/powerpoint/2010/main" val="297226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84CF7F-8C0E-4291-B89A-5387F8B737A3}" type="datetimeFigureOut">
              <a:rPr lang="en-US" altLang="en-US"/>
              <a:pPr>
                <a:defRPr/>
              </a:pPr>
              <a:t>1/27/2026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395940-76F8-4B9B-81D0-77E62A42B9F2}" type="slidenum">
              <a:rPr lang="en-US" altLang="en-US"/>
              <a:pPr>
                <a:defRPr/>
              </a:pPr>
              <a:t>‹#›</a:t>
            </a:fld>
            <a:endParaRPr lang="en-US" altLang="en-US" dirty="0"/>
          </a:p>
        </p:txBody>
      </p:sp>
    </p:spTree>
    <p:extLst>
      <p:ext uri="{BB962C8B-B14F-4D97-AF65-F5344CB8AC3E}">
        <p14:creationId xmlns:p14="http://schemas.microsoft.com/office/powerpoint/2010/main" val="298637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lstStyle/>
          <a:p>
            <a:r>
              <a:rPr lang="en-US"/>
              <a:t>Click to edit Master title style</a:t>
            </a:r>
          </a:p>
        </p:txBody>
      </p:sp>
      <p:sp>
        <p:nvSpPr>
          <p:cNvPr id="3" name="Content Placeholder 2"/>
          <p:cNvSpPr>
            <a:spLocks noGrp="1"/>
          </p:cNvSpPr>
          <p:nvPr>
            <p:ph idx="1"/>
          </p:nvPr>
        </p:nvSpPr>
        <p:spPr>
          <a:xfrm>
            <a:off x="457200" y="1371601"/>
            <a:ext cx="8229600" cy="322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B3406CA-D70F-4D18-A45E-050FEDB2347B}" type="datetimeFigureOut">
              <a:rPr lang="en-US" altLang="en-US"/>
              <a:pPr>
                <a:defRPr/>
              </a:pPr>
              <a:t>1/27/2026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6F5F13-4E7E-455B-8BD5-C96A3366DB87}" type="slidenum">
              <a:rPr lang="en-US" altLang="en-US"/>
              <a:pPr>
                <a:defRPr/>
              </a:pPr>
              <a:t>‹#›</a:t>
            </a:fld>
            <a:endParaRPr lang="en-US" altLang="en-US" dirty="0"/>
          </a:p>
        </p:txBody>
      </p:sp>
    </p:spTree>
    <p:extLst>
      <p:ext uri="{BB962C8B-B14F-4D97-AF65-F5344CB8AC3E}">
        <p14:creationId xmlns:p14="http://schemas.microsoft.com/office/powerpoint/2010/main" val="15712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0C43FF-E4A5-465C-A306-3320E951E0AF}" type="datetimeFigureOut">
              <a:rPr lang="en-US" altLang="en-US"/>
              <a:pPr>
                <a:defRPr/>
              </a:pPr>
              <a:t>1/27/2026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25CB76-0A34-4585-AC95-40F99714A81A}" type="slidenum">
              <a:rPr lang="en-US" altLang="en-US"/>
              <a:pPr>
                <a:defRPr/>
              </a:pPr>
              <a:t>‹#›</a:t>
            </a:fld>
            <a:endParaRPr lang="en-US" altLang="en-US" dirty="0"/>
          </a:p>
        </p:txBody>
      </p:sp>
    </p:spTree>
    <p:extLst>
      <p:ext uri="{BB962C8B-B14F-4D97-AF65-F5344CB8AC3E}">
        <p14:creationId xmlns:p14="http://schemas.microsoft.com/office/powerpoint/2010/main" val="391332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077A6B-A588-4668-BED4-89F5EACE280E}" type="datetimeFigureOut">
              <a:rPr lang="en-US" altLang="en-US"/>
              <a:pPr>
                <a:defRPr/>
              </a:pPr>
              <a:t>1/27/2026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88E726-77E6-4A85-BD90-FF5B43E8E083}" type="slidenum">
              <a:rPr lang="en-US" altLang="en-US"/>
              <a:pPr>
                <a:defRPr/>
              </a:pPr>
              <a:t>‹#›</a:t>
            </a:fld>
            <a:endParaRPr lang="en-US" altLang="en-US" dirty="0"/>
          </a:p>
        </p:txBody>
      </p:sp>
    </p:spTree>
    <p:extLst>
      <p:ext uri="{BB962C8B-B14F-4D97-AF65-F5344CB8AC3E}">
        <p14:creationId xmlns:p14="http://schemas.microsoft.com/office/powerpoint/2010/main" val="152564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247F8E-F696-4548-B376-637D4151F3BF}" type="datetimeFigureOut">
              <a:rPr lang="en-US" altLang="en-US"/>
              <a:pPr>
                <a:defRPr/>
              </a:pPr>
              <a:t>1/27/2026</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4C31E68-195B-443C-AB9C-54BCDB493749}" type="slidenum">
              <a:rPr lang="en-US" altLang="en-US"/>
              <a:pPr>
                <a:defRPr/>
              </a:pPr>
              <a:t>‹#›</a:t>
            </a:fld>
            <a:endParaRPr lang="en-US" altLang="en-US" dirty="0"/>
          </a:p>
        </p:txBody>
      </p:sp>
    </p:spTree>
    <p:extLst>
      <p:ext uri="{BB962C8B-B14F-4D97-AF65-F5344CB8AC3E}">
        <p14:creationId xmlns:p14="http://schemas.microsoft.com/office/powerpoint/2010/main" val="158738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E6DCEC-CECE-4FD2-AC0B-382C89D4D66A}" type="datetimeFigureOut">
              <a:rPr lang="en-US" altLang="en-US"/>
              <a:pPr>
                <a:defRPr/>
              </a:pPr>
              <a:t>1/27/2026</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2C7FFD7-3F9E-4952-B3B7-2F28B04E3FD9}" type="slidenum">
              <a:rPr lang="en-US" altLang="en-US"/>
              <a:pPr>
                <a:defRPr/>
              </a:pPr>
              <a:t>‹#›</a:t>
            </a:fld>
            <a:endParaRPr lang="en-US" altLang="en-US" dirty="0"/>
          </a:p>
        </p:txBody>
      </p:sp>
    </p:spTree>
    <p:extLst>
      <p:ext uri="{BB962C8B-B14F-4D97-AF65-F5344CB8AC3E}">
        <p14:creationId xmlns:p14="http://schemas.microsoft.com/office/powerpoint/2010/main" val="329505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E770CC-07CE-4419-BF28-ECC97559F427}" type="datetimeFigureOut">
              <a:rPr lang="en-US" altLang="en-US"/>
              <a:pPr>
                <a:defRPr/>
              </a:pPr>
              <a:t>1/27/2026</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EA20ADC-AE52-494C-B138-F0EABD928261}" type="slidenum">
              <a:rPr lang="en-US" altLang="en-US"/>
              <a:pPr>
                <a:defRPr/>
              </a:pPr>
              <a:t>‹#›</a:t>
            </a:fld>
            <a:endParaRPr lang="en-US" altLang="en-US" dirty="0"/>
          </a:p>
        </p:txBody>
      </p:sp>
    </p:spTree>
    <p:extLst>
      <p:ext uri="{BB962C8B-B14F-4D97-AF65-F5344CB8AC3E}">
        <p14:creationId xmlns:p14="http://schemas.microsoft.com/office/powerpoint/2010/main" val="154322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77C83D-0BCC-4909-8BD9-CEBEED90DC59}" type="datetimeFigureOut">
              <a:rPr lang="en-US" altLang="en-US"/>
              <a:pPr>
                <a:defRPr/>
              </a:pPr>
              <a:t>1/27/2026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16D291-134C-4B62-ACC3-39DCFD508765}" type="slidenum">
              <a:rPr lang="en-US" altLang="en-US"/>
              <a:pPr>
                <a:defRPr/>
              </a:pPr>
              <a:t>‹#›</a:t>
            </a:fld>
            <a:endParaRPr lang="en-US" altLang="en-US" dirty="0"/>
          </a:p>
        </p:txBody>
      </p:sp>
    </p:spTree>
    <p:extLst>
      <p:ext uri="{BB962C8B-B14F-4D97-AF65-F5344CB8AC3E}">
        <p14:creationId xmlns:p14="http://schemas.microsoft.com/office/powerpoint/2010/main" val="267338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A8E9CE-4583-4471-BC8F-A80ED9CEDD00}" type="datetimeFigureOut">
              <a:rPr lang="en-US" altLang="en-US"/>
              <a:pPr>
                <a:defRPr/>
              </a:pPr>
              <a:t>1/27/2026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5B1F11-9120-4B48-BB03-5A26FAD05B6C}" type="slidenum">
              <a:rPr lang="en-US" altLang="en-US"/>
              <a:pPr>
                <a:defRPr/>
              </a:pPr>
              <a:t>‹#›</a:t>
            </a:fld>
            <a:endParaRPr lang="en-US" altLang="en-US" dirty="0"/>
          </a:p>
        </p:txBody>
      </p:sp>
    </p:spTree>
    <p:extLst>
      <p:ext uri="{BB962C8B-B14F-4D97-AF65-F5344CB8AC3E}">
        <p14:creationId xmlns:p14="http://schemas.microsoft.com/office/powerpoint/2010/main" val="203722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charset="0"/>
                <a:ea typeface="ＭＳ Ｐゴシック" charset="-128"/>
              </a:defRPr>
            </a:lvl1pPr>
          </a:lstStyle>
          <a:p>
            <a:pPr>
              <a:defRPr/>
            </a:pPr>
            <a:fld id="{1AEABC30-CE0A-464F-92C0-3C8EA52DE5D2}" type="datetimeFigureOut">
              <a:rPr lang="en-US" altLang="en-US"/>
              <a:pPr>
                <a:defRPr/>
              </a:pPr>
              <a:t>1/27/2026</a:t>
            </a:fld>
            <a:endParaRPr lang="en-US" alt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charset="0"/>
                <a:ea typeface="ＭＳ Ｐゴシック" charset="-128"/>
              </a:defRPr>
            </a:lvl1pPr>
          </a:lstStyle>
          <a:p>
            <a:pPr>
              <a:defRPr/>
            </a:pPr>
            <a:fld id="{59A6F9CD-9607-4CB3-9BBD-E984E74A2C1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54ABF0-2FE6-45E6-A867-98E9D55AD1BE}"/>
              </a:ext>
            </a:extLst>
          </p:cNvPr>
          <p:cNvSpPr/>
          <p:nvPr/>
        </p:nvSpPr>
        <p:spPr>
          <a:xfrm>
            <a:off x="0" y="-3242"/>
            <a:ext cx="2495832" cy="4629150"/>
          </a:xfrm>
          <a:prstGeom prst="rect">
            <a:avLst/>
          </a:prstGeom>
          <a:gradFill flip="none" rotWithShape="1">
            <a:gsLst>
              <a:gs pos="0">
                <a:schemeClr val="bg1">
                  <a:lumMod val="85000"/>
                </a:schemeClr>
              </a:gs>
              <a:gs pos="94000">
                <a:schemeClr val="bg1">
                  <a:lumMod val="85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00"/>
              </a:highlight>
            </a:endParaRPr>
          </a:p>
        </p:txBody>
      </p:sp>
      <p:sp>
        <p:nvSpPr>
          <p:cNvPr id="5" name="Rectangle 4">
            <a:extLst>
              <a:ext uri="{FF2B5EF4-FFF2-40B4-BE49-F238E27FC236}">
                <a16:creationId xmlns:a16="http://schemas.microsoft.com/office/drawing/2014/main" id="{091FEECB-40BA-4F6A-B329-F5BAE8780F52}"/>
              </a:ext>
            </a:extLst>
          </p:cNvPr>
          <p:cNvSpPr/>
          <p:nvPr/>
        </p:nvSpPr>
        <p:spPr>
          <a:xfrm>
            <a:off x="6648167" y="0"/>
            <a:ext cx="2495834" cy="4629150"/>
          </a:xfrm>
          <a:prstGeom prst="rect">
            <a:avLst/>
          </a:prstGeom>
          <a:gradFill flip="none" rotWithShape="1">
            <a:gsLst>
              <a:gs pos="0">
                <a:schemeClr val="bg1">
                  <a:lumMod val="85000"/>
                </a:schemeClr>
              </a:gs>
              <a:gs pos="94000">
                <a:schemeClr val="bg1">
                  <a:lumMod val="85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00"/>
              </a:highlight>
            </a:endParaRPr>
          </a:p>
        </p:txBody>
      </p:sp>
      <p:pic>
        <p:nvPicPr>
          <p:cNvPr id="11" name="Picture 10" descr="Text, logo&#10;&#10;Description automatically generated">
            <a:extLst>
              <a:ext uri="{FF2B5EF4-FFF2-40B4-BE49-F238E27FC236}">
                <a16:creationId xmlns:a16="http://schemas.microsoft.com/office/drawing/2014/main" id="{89FB2F4A-2C0D-33B8-DD74-6212987F6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84" y="263611"/>
            <a:ext cx="2380600" cy="1201121"/>
          </a:xfrm>
          <a:prstGeom prst="rect">
            <a:avLst/>
          </a:prstGeom>
        </p:spPr>
      </p:pic>
      <p:sp>
        <p:nvSpPr>
          <p:cNvPr id="12" name="TextBox 11">
            <a:extLst>
              <a:ext uri="{FF2B5EF4-FFF2-40B4-BE49-F238E27FC236}">
                <a16:creationId xmlns:a16="http://schemas.microsoft.com/office/drawing/2014/main" id="{C2C73D78-618F-B9A6-C237-5E44B1BAAB04}"/>
              </a:ext>
            </a:extLst>
          </p:cNvPr>
          <p:cNvSpPr txBox="1"/>
          <p:nvPr/>
        </p:nvSpPr>
        <p:spPr>
          <a:xfrm>
            <a:off x="7231796" y="3593664"/>
            <a:ext cx="1773079" cy="938719"/>
          </a:xfrm>
          <a:prstGeom prst="rect">
            <a:avLst/>
          </a:prstGeom>
          <a:noFill/>
        </p:spPr>
        <p:txBody>
          <a:bodyPr wrap="square" rtlCol="0">
            <a:spAutoFit/>
          </a:bodyPr>
          <a:lstStyle/>
          <a:p>
            <a:r>
              <a:rPr lang="en-US" sz="5500" b="1" spc="-113" dirty="0">
                <a:solidFill>
                  <a:srgbClr val="15284B"/>
                </a:solidFill>
                <a:latin typeface="Times New Roman" panose="02020603050405020304" pitchFamily="18" charset="0"/>
                <a:cs typeface="Times New Roman" panose="02020603050405020304" pitchFamily="18" charset="0"/>
              </a:rPr>
              <a:t>2026</a:t>
            </a:r>
            <a:endParaRPr lang="en-US" sz="55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0414B7-F22D-F052-02B7-295628FEB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235" y="0"/>
            <a:ext cx="4623529" cy="5143500"/>
          </a:xfrm>
          <a:prstGeom prst="rect">
            <a:avLst/>
          </a:prstGeom>
        </p:spPr>
      </p:pic>
    </p:spTree>
    <p:extLst>
      <p:ext uri="{BB962C8B-B14F-4D97-AF65-F5344CB8AC3E}">
        <p14:creationId xmlns:p14="http://schemas.microsoft.com/office/powerpoint/2010/main" val="3861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399" y="990600"/>
            <a:ext cx="8149128" cy="3486150"/>
          </a:xfrm>
          <a:noFill/>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marL="556895" lvl="1" indent="-213995"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Conducts gospel outreach in 49 countries and is exploring opportunities in 16 additional countries.</a:t>
            </a:r>
            <a:endParaRPr lang="en-US" altLang="en-US" sz="28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cs typeface="Calibri"/>
              </a:rPr>
              <a:t>Fifty missionaries partner with more than 500 national pastors to conduct                             outreach and train more than                                 400 students for service in                                Christ’s kingdom.</a:t>
            </a:r>
          </a:p>
          <a:p>
            <a:pPr marL="556895" lvl="1" indent="-213995" eaLnBrk="1" hangingPunct="1">
              <a:buFont typeface="Wingdings" panose="05000000000000000000" pitchFamily="2" charset="2"/>
              <a:buChar char="§"/>
            </a:pPr>
            <a:endParaRPr lang="en-US" altLang="en-US" sz="2800" dirty="0">
              <a:solidFill>
                <a:srgbClr val="15284B"/>
              </a:solidFill>
              <a:ea typeface="ＭＳ Ｐゴシック" panose="020B0600070205080204" pitchFamily="34" charset="-128"/>
              <a:cs typeface="Calibri"/>
            </a:endParaRPr>
          </a:p>
          <a:p>
            <a:pPr marL="342900" lvl="1" indent="0" eaLnBrk="1" hangingPunct="1">
              <a:buNone/>
            </a:pPr>
            <a:endParaRPr lang="en-US" altLang="en-US" sz="2800" dirty="0">
              <a:solidFill>
                <a:srgbClr val="15284B"/>
              </a:solidFill>
              <a:ea typeface="ＭＳ Ｐゴシック" panose="020B0600070205080204" pitchFamily="34" charset="-128"/>
            </a:endParaRPr>
          </a:p>
        </p:txBody>
      </p:sp>
      <p:sp>
        <p:nvSpPr>
          <p:cNvPr id="9" name="Rounded Rectangle 8"/>
          <p:cNvSpPr/>
          <p:nvPr/>
        </p:nvSpPr>
        <p:spPr>
          <a:xfrm>
            <a:off x="-68910" y="-57150"/>
            <a:ext cx="42862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2" name="Straight Connector 11"/>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C1990CC-D264-E550-B479-D842F8F54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836" y="3231744"/>
            <a:ext cx="2941163" cy="1911756"/>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872694"/>
            <a:ext cx="8550067"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marL="556895" lvl="1" indent="-213995" eaLnBrk="1" hangingPunct="1">
              <a:buFont typeface="Wingdings" panose="05000000000000000000" pitchFamily="2" charset="2"/>
              <a:buChar char="§"/>
            </a:pPr>
            <a:r>
              <a:rPr lang="en-US" altLang="en-US" sz="2400" dirty="0">
                <a:solidFill>
                  <a:srgbClr val="660033"/>
                </a:solidFill>
                <a:ea typeface="ＭＳ Ｐゴシック"/>
              </a:rPr>
              <a:t>Africa: </a:t>
            </a:r>
            <a:r>
              <a:rPr lang="en-US" altLang="en-US" sz="2400" dirty="0">
                <a:solidFill>
                  <a:srgbClr val="15284B"/>
                </a:solidFill>
                <a:ea typeface="ＭＳ Ｐゴシック"/>
              </a:rPr>
              <a:t>Missionaries partner with national church bodies in 7 countries and are exploring outreach with 12 groups in 10 additional countries throughout the continent.</a:t>
            </a:r>
            <a:endParaRPr lang="en-US" altLang="en-US" sz="2400" dirty="0">
              <a:solidFill>
                <a:srgbClr val="15284B"/>
              </a:solidFill>
              <a:ea typeface="ＭＳ Ｐゴシック"/>
              <a:cs typeface="Calibri"/>
            </a:endParaRPr>
          </a:p>
          <a:p>
            <a:pPr marL="556895" lvl="1" indent="-213995"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Asia-Oceania:</a:t>
            </a:r>
            <a:r>
              <a:rPr lang="en-US" altLang="en-US" sz="2400" dirty="0">
                <a:solidFill>
                  <a:srgbClr val="15284B"/>
                </a:solidFill>
                <a:ea typeface="ＭＳ Ｐゴシック" panose="020B0600070205080204" pitchFamily="34" charset="-128"/>
              </a:rPr>
              <a:t> Seventeen missionaries have joined together to equip, encourage, and empower others to bring the gospel to 1.8 billion unreached souls.</a:t>
            </a:r>
            <a:endParaRPr lang="en-US" altLang="en-US" sz="24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Europe: </a:t>
            </a:r>
            <a:r>
              <a:rPr lang="en-US" altLang="en-US" sz="2400" dirty="0">
                <a:solidFill>
                  <a:srgbClr val="15284B"/>
                </a:solidFill>
                <a:ea typeface="ＭＳ Ｐゴシック" panose="020B0600070205080204" pitchFamily="34" charset="-128"/>
              </a:rPr>
              <a:t>Missionaries partner with national churches to train the next generation of church leaders and bring the gospel to countries without a strong Lutheran presence.</a:t>
            </a:r>
            <a:endParaRPr lang="en-US" altLang="en-US" sz="24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endParaRPr lang="en-US" altLang="en-US" sz="2400" dirty="0">
              <a:solidFill>
                <a:srgbClr val="15284B"/>
              </a:solidFill>
              <a:ea typeface="ＭＳ Ｐゴシック" panose="020B0600070205080204" pitchFamily="34" charset="-128"/>
              <a:cs typeface="Calibri"/>
            </a:endParaRP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01878"/>
            <a:ext cx="8354291"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marL="556895" lvl="1" indent="-213995" eaLnBrk="1" hangingPunct="1">
              <a:buFont typeface="Wingdings" panose="05000000000000000000" pitchFamily="2" charset="2"/>
              <a:buChar char="§"/>
            </a:pPr>
            <a:r>
              <a:rPr lang="en-US" altLang="en-US" sz="2200" dirty="0">
                <a:solidFill>
                  <a:srgbClr val="660033"/>
                </a:solidFill>
                <a:ea typeface="ＭＳ Ｐゴシック"/>
              </a:rPr>
              <a:t>Latin America: </a:t>
            </a:r>
            <a:r>
              <a:rPr lang="en-US" altLang="en-US" sz="2200" dirty="0">
                <a:solidFill>
                  <a:srgbClr val="15284B"/>
                </a:solidFill>
                <a:ea typeface="ＭＳ Ｐゴシック"/>
              </a:rPr>
              <a:t>Tens of thousands of people are being reached through </a:t>
            </a:r>
            <a:r>
              <a:rPr lang="en-US" altLang="en-US" sz="2200" i="1" dirty="0">
                <a:solidFill>
                  <a:srgbClr val="15284B"/>
                </a:solidFill>
                <a:ea typeface="ＭＳ Ｐゴシック"/>
              </a:rPr>
              <a:t>Academia Cristo</a:t>
            </a:r>
            <a:r>
              <a:rPr lang="en-US" altLang="en-US" sz="2200" dirty="0">
                <a:solidFill>
                  <a:srgbClr val="15284B"/>
                </a:solidFill>
                <a:ea typeface="ＭＳ Ｐゴシック"/>
              </a:rPr>
              <a:t> online courses, and 45 individuals are actively leading a group in worship and study.</a:t>
            </a:r>
            <a:endParaRPr lang="en-US" altLang="en-US" sz="2200" dirty="0">
              <a:solidFill>
                <a:srgbClr val="15284B"/>
              </a:solidFill>
              <a:ea typeface="ＭＳ Ｐゴシック"/>
              <a:cs typeface="Calibri"/>
            </a:endParaRPr>
          </a:p>
          <a:p>
            <a:pPr marL="556895" lvl="1" indent="-213995" eaLnBrk="1" hangingPunct="1">
              <a:buFont typeface="Wingdings" panose="05000000000000000000" pitchFamily="2" charset="2"/>
              <a:buChar char="§"/>
            </a:pPr>
            <a:r>
              <a:rPr lang="en-US" altLang="en-US" sz="2200" dirty="0">
                <a:solidFill>
                  <a:srgbClr val="660033"/>
                </a:solidFill>
                <a:ea typeface="ＭＳ Ｐゴシック" panose="020B0600070205080204" pitchFamily="34" charset="-128"/>
              </a:rPr>
              <a:t>Multi-Language Productions: </a:t>
            </a:r>
            <a:r>
              <a:rPr lang="en-US" altLang="en-US" sz="2200" dirty="0">
                <a:solidFill>
                  <a:srgbClr val="15284B"/>
                </a:solidFill>
                <a:ea typeface="ＭＳ Ｐゴシック" panose="020B0600070205080204" pitchFamily="34" charset="-128"/>
              </a:rPr>
              <a:t>Produces materials in more than 56 languages and reaches tens of thousands of English-speakers in more than 30 countries through the TELL online training platform.</a:t>
            </a:r>
            <a:endParaRPr lang="en-US" altLang="en-US" sz="22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r>
              <a:rPr lang="en-US" altLang="en-US" sz="2200" dirty="0">
                <a:solidFill>
                  <a:srgbClr val="660033"/>
                </a:solidFill>
                <a:ea typeface="ＭＳ Ｐゴシック"/>
              </a:rPr>
              <a:t>Native American reservations: </a:t>
            </a:r>
            <a:r>
              <a:rPr lang="en-US" altLang="en-US" sz="2200" dirty="0">
                <a:solidFill>
                  <a:srgbClr val="15284B"/>
                </a:solidFill>
                <a:ea typeface="ＭＳ Ｐゴシック"/>
              </a:rPr>
              <a:t>The gospel is being shared on the Apache reservations, and the Native Christians Network has begun outreach to additional tribes. </a:t>
            </a:r>
            <a:endParaRPr lang="en-US" altLang="en-US" sz="2200" dirty="0">
              <a:solidFill>
                <a:srgbClr val="660033"/>
              </a:solidFill>
              <a:ea typeface="ＭＳ Ｐゴシック"/>
              <a:cs typeface="Calibri"/>
            </a:endParaRPr>
          </a:p>
          <a:p>
            <a:pPr marL="556895" lvl="1" indent="-213995" eaLnBrk="1" hangingPunct="1">
              <a:buFont typeface="Wingdings" panose="05000000000000000000" pitchFamily="2" charset="2"/>
              <a:buChar char="§"/>
            </a:pPr>
            <a:endParaRPr lang="en-US" altLang="en-US" sz="20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endParaRPr lang="en-US" altLang="en-US" sz="2400" dirty="0">
              <a:solidFill>
                <a:srgbClr val="15284B"/>
              </a:solidFill>
              <a:ea typeface="ＭＳ Ｐゴシック" panose="020B0600070205080204" pitchFamily="34" charset="-128"/>
              <a:cs typeface="Calibri"/>
            </a:endParaRP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8988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A5DBD-32C0-94E9-5ADC-BFBBFB5FD037}"/>
            </a:ext>
          </a:extLst>
        </p:cNvPr>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31A4616F-68D8-BDBD-7B64-1A6C7F6F43C2}"/>
              </a:ext>
            </a:extLst>
          </p:cNvPr>
          <p:cNvSpPr>
            <a:spLocks noGrp="1"/>
          </p:cNvSpPr>
          <p:nvPr>
            <p:ph idx="1"/>
          </p:nvPr>
        </p:nvSpPr>
        <p:spPr>
          <a:xfrm>
            <a:off x="533400" y="990600"/>
            <a:ext cx="5833534" cy="3486150"/>
          </a:xfrm>
          <a:noFill/>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endParaRPr lang="en-US" altLang="en-US" sz="2800" dirty="0">
              <a:solidFill>
                <a:srgbClr val="15284B"/>
              </a:solidFill>
              <a:ea typeface="ＭＳ Ｐゴシック" panose="020B0600070205080204" pitchFamily="34" charset="-128"/>
              <a:cs typeface="Calibri"/>
            </a:endParaRPr>
          </a:p>
          <a:p>
            <a:pPr marL="342900" lvl="1" indent="0" eaLnBrk="1" hangingPunct="1">
              <a:buNone/>
            </a:pPr>
            <a:endParaRPr lang="en-US" altLang="en-US" sz="2800" dirty="0">
              <a:solidFill>
                <a:srgbClr val="15284B"/>
              </a:solidFill>
              <a:ea typeface="ＭＳ Ｐゴシック" panose="020B0600070205080204" pitchFamily="34" charset="-128"/>
            </a:endParaRPr>
          </a:p>
        </p:txBody>
      </p:sp>
      <p:sp>
        <p:nvSpPr>
          <p:cNvPr id="9" name="Rounded Rectangle 8">
            <a:extLst>
              <a:ext uri="{FF2B5EF4-FFF2-40B4-BE49-F238E27FC236}">
                <a16:creationId xmlns:a16="http://schemas.microsoft.com/office/drawing/2014/main" id="{38352695-2B4B-0949-931E-267C628BFC47}"/>
              </a:ext>
            </a:extLst>
          </p:cNvPr>
          <p:cNvSpPr/>
          <p:nvPr/>
        </p:nvSpPr>
        <p:spPr>
          <a:xfrm>
            <a:off x="-68910" y="-57150"/>
            <a:ext cx="42862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a:extLst>
              <a:ext uri="{FF2B5EF4-FFF2-40B4-BE49-F238E27FC236}">
                <a16:creationId xmlns:a16="http://schemas.microsoft.com/office/drawing/2014/main" id="{835B7280-618B-E7EB-5480-783ACD9307C0}"/>
              </a:ext>
            </a:extLst>
          </p:cNvPr>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2" name="Straight Connector 11">
            <a:extLst>
              <a:ext uri="{FF2B5EF4-FFF2-40B4-BE49-F238E27FC236}">
                <a16:creationId xmlns:a16="http://schemas.microsoft.com/office/drawing/2014/main" id="{E86E9582-2353-5E88-20BF-0912FBF2C00A}"/>
              </a:ext>
            </a:extLst>
          </p:cNvPr>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360D0D9-4811-07C8-04FF-D242AA8B8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773" y="1961003"/>
            <a:ext cx="6680822" cy="2104632"/>
          </a:xfrm>
          <a:prstGeom prst="rect">
            <a:avLst/>
          </a:prstGeom>
        </p:spPr>
      </p:pic>
    </p:spTree>
    <p:extLst>
      <p:ext uri="{BB962C8B-B14F-4D97-AF65-F5344CB8AC3E}">
        <p14:creationId xmlns:p14="http://schemas.microsoft.com/office/powerpoint/2010/main" val="36522842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53440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a:t>
            </a:r>
          </a:p>
          <a:p>
            <a:pPr marL="556895" lvl="1" indent="-213995"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Encourages and equips congregations for faithful and fruitful gospel ministry.</a:t>
            </a:r>
            <a:endParaRPr lang="en-US" altLang="en-US" sz="24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Includes Congregational Counseling, Discipleship, Evangelism, Special Ministries, Worship, and Lutheran Schools.</a:t>
            </a:r>
            <a:endParaRPr lang="en-US" altLang="en-US" sz="24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Organizes national conferences where called workers and laypeople can discuss best ministry practices.</a:t>
            </a:r>
            <a:endParaRPr lang="en-US" altLang="en-US" sz="24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r>
              <a:rPr lang="en-US" altLang="en-US" sz="2400" dirty="0">
                <a:solidFill>
                  <a:srgbClr val="15284B"/>
                </a:solidFill>
                <a:ea typeface="ＭＳ Ｐゴシック"/>
              </a:rPr>
              <a:t>Produces a wide variety of resources, available                            at </a:t>
            </a:r>
            <a:r>
              <a:rPr lang="en-US" altLang="en-US" sz="2400" b="1" dirty="0">
                <a:solidFill>
                  <a:srgbClr val="15284B"/>
                </a:solidFill>
                <a:ea typeface="ＭＳ Ｐゴシック"/>
              </a:rPr>
              <a:t>welscongregationalservices.net</a:t>
            </a:r>
            <a:r>
              <a:rPr lang="en-US" altLang="en-US" sz="2400" dirty="0">
                <a:solidFill>
                  <a:srgbClr val="15284B"/>
                </a:solidFill>
                <a:ea typeface="ＭＳ Ｐゴシック"/>
              </a:rPr>
              <a:t>.</a:t>
            </a:r>
            <a:endParaRPr lang="en-US" altLang="en-US" sz="2400" dirty="0">
              <a:solidFill>
                <a:srgbClr val="15284B"/>
              </a:solidFill>
              <a:ea typeface="ＭＳ Ｐゴシック"/>
              <a:cs typeface="Calibri"/>
            </a:endParaRPr>
          </a:p>
          <a:p>
            <a:pPr marL="556895" lvl="1" indent="-213995" eaLnBrk="1" hangingPunct="1">
              <a:buFont typeface="Wingdings" panose="05000000000000000000" pitchFamily="2" charset="2"/>
              <a:buChar char="§"/>
            </a:pPr>
            <a:endParaRPr lang="en-US" altLang="en-US" sz="28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endParaRPr lang="en-US" altLang="en-US" sz="2500" dirty="0">
              <a:solidFill>
                <a:srgbClr val="15284B"/>
              </a:solidFill>
              <a:ea typeface="ＭＳ Ｐゴシック" panose="020B0600070205080204" pitchFamily="34" charset="-128"/>
              <a:cs typeface="Calibri"/>
            </a:endParaRPr>
          </a:p>
          <a:p>
            <a:pPr marL="685800" lvl="2" indent="0" eaLnBrk="1" hangingPunct="1">
              <a:buNone/>
            </a:pPr>
            <a:endParaRPr lang="en-US" altLang="en-US" sz="2500" i="1"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9900"/>
              </a:solidFill>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4A15D64-91E7-E51A-1EFF-B24DD9CBB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354" y="3723588"/>
            <a:ext cx="2245646" cy="1419912"/>
          </a:xfrm>
          <a:prstGeom prst="rect">
            <a:avLst/>
          </a:prstGeom>
        </p:spPr>
      </p:pic>
    </p:spTree>
    <p:extLst>
      <p:ext uri="{BB962C8B-B14F-4D97-AF65-F5344CB8AC3E}">
        <p14:creationId xmlns:p14="http://schemas.microsoft.com/office/powerpoint/2010/main" val="29412026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878154"/>
            <a:ext cx="838612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 </a:t>
            </a:r>
            <a:r>
              <a:rPr lang="en-US" altLang="en-US" sz="3200" b="1" i="1" dirty="0">
                <a:solidFill>
                  <a:srgbClr val="660033"/>
                </a:solidFill>
                <a:ea typeface="ＭＳ Ｐゴシック" panose="020B0600070205080204" pitchFamily="34" charset="-128"/>
              </a:rPr>
              <a:t>highlights</a:t>
            </a:r>
          </a:p>
          <a:p>
            <a:pPr marL="556895" lvl="1" indent="-213995" eaLnBrk="1" hangingPunct="1">
              <a:buFont typeface="Wingdings" panose="05000000000000000000" pitchFamily="2" charset="2"/>
              <a:buChar char="§"/>
            </a:pPr>
            <a:r>
              <a:rPr lang="en-US" altLang="en-US" sz="2400" dirty="0">
                <a:solidFill>
                  <a:srgbClr val="15284B"/>
                </a:solidFill>
                <a:ea typeface="ＭＳ Ｐゴシック"/>
              </a:rPr>
              <a:t>Amazing Grace Virtual Academy, a fully accredited online WELS high school, celebrated its first graduation of fully online learners on May 15, 2025.</a:t>
            </a:r>
            <a:endParaRPr lang="en-US" altLang="en-US" sz="2400" dirty="0">
              <a:solidFill>
                <a:srgbClr val="15284B"/>
              </a:solidFill>
              <a:ea typeface="ＭＳ Ｐゴシック"/>
              <a:cs typeface="Calibri"/>
            </a:endParaRPr>
          </a:p>
          <a:p>
            <a:pPr marL="556895" lvl="1" indent="-213995" eaLnBrk="1" hangingPunct="1">
              <a:buFont typeface="Wingdings" panose="05000000000000000000" pitchFamily="2" charset="2"/>
              <a:buChar char="§"/>
            </a:pPr>
            <a:r>
              <a:rPr lang="en-US" altLang="en-US" sz="2400" dirty="0">
                <a:solidFill>
                  <a:srgbClr val="15284B"/>
                </a:solidFill>
                <a:ea typeface="ＭＳ Ｐゴシック"/>
              </a:rPr>
              <a:t>WELS Mission for the Deaf and Hard of Hearing</a:t>
            </a:r>
            <a:endParaRPr lang="en-US" altLang="en-US" sz="2400" dirty="0">
              <a:solidFill>
                <a:srgbClr val="15284B"/>
              </a:solidFill>
              <a:ea typeface="ＭＳ Ｐゴシック"/>
              <a:cs typeface="Calibri"/>
            </a:endParaRPr>
          </a:p>
          <a:p>
            <a:pPr lvl="2" eaLnBrk="1" hangingPunct="1">
              <a:buFont typeface="Wingdings" panose="05000000000000000000" pitchFamily="2" charset="2"/>
              <a:buChar char="§"/>
            </a:pPr>
            <a:r>
              <a:rPr lang="en-US" altLang="en-US" sz="2000" dirty="0">
                <a:solidFill>
                  <a:srgbClr val="15284B"/>
                </a:solidFill>
                <a:ea typeface="ＭＳ Ｐゴシック"/>
              </a:rPr>
              <a:t>created an online religious sign language dictionary to help the deaf and interpreters share the gospel more effectively. Visit </a:t>
            </a:r>
            <a:r>
              <a:rPr lang="en-US" altLang="en-US" sz="2000" b="1" dirty="0">
                <a:solidFill>
                  <a:srgbClr val="15284B"/>
                </a:solidFill>
                <a:ea typeface="ＭＳ Ｐゴシック"/>
              </a:rPr>
              <a:t>gospelhands.net</a:t>
            </a:r>
            <a:r>
              <a:rPr lang="en-US" altLang="en-US" sz="2000" dirty="0">
                <a:solidFill>
                  <a:srgbClr val="15284B"/>
                </a:solidFill>
                <a:ea typeface="ＭＳ Ｐゴシック"/>
              </a:rPr>
              <a:t>.</a:t>
            </a:r>
            <a:endParaRPr lang="en-US" altLang="en-US" sz="2000" dirty="0">
              <a:solidFill>
                <a:srgbClr val="15284B"/>
              </a:solidFill>
              <a:ea typeface="ＭＳ Ｐゴシック"/>
              <a:cs typeface="Calibri"/>
            </a:endParaRPr>
          </a:p>
          <a:p>
            <a:pPr lvl="2" eaLnBrk="1" hangingPunct="1">
              <a:buFont typeface="Wingdings" panose="05000000000000000000" pitchFamily="2" charset="2"/>
              <a:buChar char="§"/>
            </a:pPr>
            <a:r>
              <a:rPr lang="en-US" altLang="en-US" sz="2000" dirty="0">
                <a:solidFill>
                  <a:srgbClr val="15284B"/>
                </a:solidFill>
                <a:ea typeface="ＭＳ Ｐゴシック" panose="020B0600070205080204" pitchFamily="34" charset="-128"/>
              </a:rPr>
              <a:t>held a conference focused on better ministering to deaf and hard of hearing members. Forty people participated, including 20 deaf/hard of hearing individuals.</a:t>
            </a: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4725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0D5F4-6405-7783-1813-E4483EEC4E5F}"/>
            </a:ext>
          </a:extLst>
        </p:cNvPr>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028FD072-6E0C-C156-9A3A-383B821F80FC}"/>
              </a:ext>
            </a:extLst>
          </p:cNvPr>
          <p:cNvSpPr>
            <a:spLocks noGrp="1"/>
          </p:cNvSpPr>
          <p:nvPr>
            <p:ph idx="1"/>
          </p:nvPr>
        </p:nvSpPr>
        <p:spPr>
          <a:xfrm>
            <a:off x="304800" y="878154"/>
            <a:ext cx="838612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 </a:t>
            </a:r>
            <a:r>
              <a:rPr lang="en-US" altLang="en-US" sz="3200" b="1" i="1" dirty="0">
                <a:solidFill>
                  <a:srgbClr val="660033"/>
                </a:solidFill>
                <a:ea typeface="ＭＳ Ｐゴシック" panose="020B0600070205080204" pitchFamily="34" charset="-128"/>
              </a:rPr>
              <a:t>highlights</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Sixty percent of congregations are using </a:t>
            </a:r>
            <a:r>
              <a:rPr lang="en-US" altLang="en-US" sz="2400" i="1" dirty="0">
                <a:solidFill>
                  <a:srgbClr val="15284B"/>
                </a:solidFill>
                <a:ea typeface="ＭＳ Ｐゴシック" panose="020B0600070205080204" pitchFamily="34" charset="-128"/>
              </a:rPr>
              <a:t>The Foundation</a:t>
            </a:r>
            <a:r>
              <a:rPr lang="en-US" altLang="en-US" sz="2400" dirty="0">
                <a:solidFill>
                  <a:srgbClr val="15284B"/>
                </a:solidFill>
                <a:ea typeface="ＭＳ Ｐゴシック" panose="020B0600070205080204" pitchFamily="34" charset="-128"/>
              </a:rPr>
              <a:t>, a suite of resources built around the weekly worship theme.</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Statistical analysis: 2024 marks the fourth straight year that total adult confirmations increased.</a:t>
            </a:r>
          </a:p>
        </p:txBody>
      </p:sp>
      <p:sp>
        <p:nvSpPr>
          <p:cNvPr id="7" name="Rounded Rectangle 6">
            <a:extLst>
              <a:ext uri="{FF2B5EF4-FFF2-40B4-BE49-F238E27FC236}">
                <a16:creationId xmlns:a16="http://schemas.microsoft.com/office/drawing/2014/main" id="{08528432-5B48-CB33-9E54-30104331FC33}"/>
              </a:ext>
            </a:extLst>
          </p:cNvPr>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9900"/>
              </a:solidFill>
              <a:effectLst/>
              <a:uLnTx/>
              <a:uFillTx/>
              <a:latin typeface="Calibri"/>
              <a:ea typeface="+mn-ea"/>
              <a:cs typeface="+mn-cs"/>
            </a:endParaRPr>
          </a:p>
        </p:txBody>
      </p:sp>
      <p:sp>
        <p:nvSpPr>
          <p:cNvPr id="8" name="Title 1">
            <a:extLst>
              <a:ext uri="{FF2B5EF4-FFF2-40B4-BE49-F238E27FC236}">
                <a16:creationId xmlns:a16="http://schemas.microsoft.com/office/drawing/2014/main" id="{6B21703E-5540-0C90-D89E-01B73707F4CF}"/>
              </a:ext>
            </a:extLst>
          </p:cNvPr>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a:extLst>
              <a:ext uri="{FF2B5EF4-FFF2-40B4-BE49-F238E27FC236}">
                <a16:creationId xmlns:a16="http://schemas.microsoft.com/office/drawing/2014/main" id="{92602597-3900-22E0-867D-1CB2EC53E905}"/>
              </a:ext>
            </a:extLst>
          </p:cNvPr>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7F27131-ACBF-CF18-E0E5-9072DF7D9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913" y="3186938"/>
            <a:ext cx="3648173" cy="1956562"/>
          </a:xfrm>
          <a:prstGeom prst="rect">
            <a:avLst/>
          </a:prstGeom>
        </p:spPr>
      </p:pic>
    </p:spTree>
    <p:extLst>
      <p:ext uri="{BB962C8B-B14F-4D97-AF65-F5344CB8AC3E}">
        <p14:creationId xmlns:p14="http://schemas.microsoft.com/office/powerpoint/2010/main" val="35507554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680301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CHRISTIAN AID AND RELIEF</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Approved $426,357 to support humanitarian aid projects in WELS mission fields in 2025-26.</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Provides disaster relief to those experiencing hardships.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Churches can use grants for compassion ministry in their communities.</a:t>
            </a:r>
          </a:p>
          <a:p>
            <a:pPr lvl="1" eaLnBrk="1" hangingPunct="1">
              <a:buFont typeface="Wingdings" panose="05000000000000000000" pitchFamily="2" charset="2"/>
              <a:buChar char="§"/>
            </a:pPr>
            <a:endParaRPr lang="en-US" altLang="en-US" sz="2800" dirty="0">
              <a:solidFill>
                <a:srgbClr val="15284B"/>
              </a:solidFill>
              <a:ea typeface="ＭＳ Ｐゴシック" panose="020B0600070205080204" pitchFamily="34" charset="-128"/>
            </a:endParaRPr>
          </a:p>
          <a:p>
            <a:pPr marL="685800" lvl="2" indent="0" eaLnBrk="1" hangingPunct="1">
              <a:buNone/>
            </a:pPr>
            <a:endParaRPr lang="en-US" altLang="en-US" sz="2500" i="1"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9900"/>
              </a:solidFill>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CC12A05-9BF4-E945-F906-7A6650709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592" y="1619063"/>
            <a:ext cx="2394408" cy="2308381"/>
          </a:xfrm>
          <a:prstGeom prst="rect">
            <a:avLst/>
          </a:prstGeom>
        </p:spPr>
      </p:pic>
    </p:spTree>
    <p:extLst>
      <p:ext uri="{BB962C8B-B14F-4D97-AF65-F5344CB8AC3E}">
        <p14:creationId xmlns:p14="http://schemas.microsoft.com/office/powerpoint/2010/main" val="27538069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24747"/>
            <a:ext cx="8534400" cy="3371850"/>
          </a:xfrm>
        </p:spPr>
        <p:txBody>
          <a:bodyPr/>
          <a:lstStyle/>
          <a:p>
            <a:pPr marL="342900" lvl="1" indent="0" eaLnBrk="1" hangingPunct="1">
              <a:buNone/>
            </a:pPr>
            <a:r>
              <a:rPr lang="en-US" altLang="en-US" sz="2600" dirty="0">
                <a:solidFill>
                  <a:srgbClr val="660033"/>
                </a:solidFill>
                <a:ea typeface="ＭＳ Ｐゴシック" panose="020B0600070205080204" pitchFamily="34" charset="-128"/>
              </a:rPr>
              <a:t>WELS TECHNOLOGY:</a:t>
            </a:r>
            <a:r>
              <a:rPr lang="en-US" altLang="en-US" sz="2600" dirty="0">
                <a:solidFill>
                  <a:srgbClr val="15284B"/>
                </a:solidFill>
                <a:ea typeface="ＭＳ Ｐゴシック" panose="020B0600070205080204" pitchFamily="34" charset="-128"/>
              </a:rPr>
              <a:t> Organized an event to discuss the intersection of Artificial Intelligence and the church and is working to provide resources that can help ministries across the synod as this technology continues to develop.</a:t>
            </a:r>
          </a:p>
          <a:p>
            <a:pPr marL="342900" lvl="1" indent="0" eaLnBrk="1" hangingPunct="1">
              <a:buNone/>
            </a:pPr>
            <a:r>
              <a:rPr lang="en-US" altLang="en-US" sz="2600" dirty="0">
                <a:solidFill>
                  <a:srgbClr val="660033"/>
                </a:solidFill>
                <a:ea typeface="ＭＳ Ｐゴシック"/>
              </a:rPr>
              <a:t>MINISTRY OF CHRISTIAN GIVING:</a:t>
            </a:r>
            <a:r>
              <a:rPr lang="en-US" altLang="en-US" sz="2600" dirty="0">
                <a:solidFill>
                  <a:srgbClr val="15284B"/>
                </a:solidFill>
                <a:ea typeface="ＭＳ Ｐゴシック"/>
              </a:rPr>
              <a:t> Coordinated offerings for WELS’ 175th anniversary, a new music center at Luther Preparatory School, and building enhancements at Wisconsin Lutheran Seminary.</a:t>
            </a: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0"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BC92992-0C17-3D95-873D-F5FA9F95D5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752" y="3931748"/>
            <a:ext cx="3252247" cy="1211751"/>
          </a:xfrm>
          <a:prstGeom prst="rect">
            <a:avLst/>
          </a:prstGeom>
        </p:spPr>
      </p:pic>
    </p:spTree>
    <p:extLst>
      <p:ext uri="{BB962C8B-B14F-4D97-AF65-F5344CB8AC3E}">
        <p14:creationId xmlns:p14="http://schemas.microsoft.com/office/powerpoint/2010/main" val="36605498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84398-183B-C6A6-33B9-D9C95188E012}"/>
            </a:ext>
          </a:extLst>
        </p:cNvPr>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FD4A7D7E-A942-5339-9AC2-1EC125DB4A53}"/>
              </a:ext>
            </a:extLst>
          </p:cNvPr>
          <p:cNvSpPr>
            <a:spLocks noGrp="1"/>
          </p:cNvSpPr>
          <p:nvPr>
            <p:ph idx="1"/>
          </p:nvPr>
        </p:nvSpPr>
        <p:spPr>
          <a:xfrm>
            <a:off x="304800" y="811623"/>
            <a:ext cx="8534400" cy="3371850"/>
          </a:xfrm>
        </p:spPr>
        <p:txBody>
          <a:bodyPr/>
          <a:lstStyle/>
          <a:p>
            <a:pPr marL="342900" lvl="1" indent="0" eaLnBrk="1" hangingPunct="1">
              <a:buNone/>
            </a:pPr>
            <a:r>
              <a:rPr lang="en-US" altLang="en-US" sz="2600" dirty="0">
                <a:solidFill>
                  <a:srgbClr val="660033"/>
                </a:solidFill>
                <a:ea typeface="ＭＳ Ｐゴシック"/>
              </a:rPr>
              <a:t>MINISTRY OF CHRISTIAN GIVING </a:t>
            </a:r>
            <a:r>
              <a:rPr lang="en-US" altLang="en-US" sz="2600" b="1" i="1" dirty="0">
                <a:solidFill>
                  <a:srgbClr val="660033"/>
                </a:solidFill>
                <a:ea typeface="ＭＳ Ｐゴシック"/>
              </a:rPr>
              <a:t>capital campaigns</a:t>
            </a:r>
            <a:r>
              <a:rPr lang="en-US" altLang="en-US" sz="2600" dirty="0">
                <a:solidFill>
                  <a:srgbClr val="15284B"/>
                </a:solidFill>
                <a:ea typeface="ＭＳ Ｐゴシック"/>
              </a:rPr>
              <a:t> “Magnify” campaign for a new music center at Luther Preparatory School</a:t>
            </a:r>
          </a:p>
        </p:txBody>
      </p:sp>
      <p:sp>
        <p:nvSpPr>
          <p:cNvPr id="7" name="Rounded Rectangle 6">
            <a:extLst>
              <a:ext uri="{FF2B5EF4-FFF2-40B4-BE49-F238E27FC236}">
                <a16:creationId xmlns:a16="http://schemas.microsoft.com/office/drawing/2014/main" id="{DC5D3774-6D2F-9877-3FCD-8D7B93885FCF}"/>
              </a:ext>
            </a:extLst>
          </p:cNvPr>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9900"/>
              </a:solidFill>
              <a:effectLst/>
              <a:uLnTx/>
              <a:uFillTx/>
              <a:latin typeface="Calibri"/>
              <a:ea typeface="+mn-ea"/>
              <a:cs typeface="+mn-cs"/>
            </a:endParaRPr>
          </a:p>
        </p:txBody>
      </p:sp>
      <p:sp>
        <p:nvSpPr>
          <p:cNvPr id="8" name="Title 1">
            <a:extLst>
              <a:ext uri="{FF2B5EF4-FFF2-40B4-BE49-F238E27FC236}">
                <a16:creationId xmlns:a16="http://schemas.microsoft.com/office/drawing/2014/main" id="{331F9CA1-E551-8F0B-D7BD-B7DC95278414}"/>
              </a:ext>
            </a:extLst>
          </p:cNvPr>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0"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a:extLst>
              <a:ext uri="{FF2B5EF4-FFF2-40B4-BE49-F238E27FC236}">
                <a16:creationId xmlns:a16="http://schemas.microsoft.com/office/drawing/2014/main" id="{C2131BFE-8C50-CC14-7A69-032E54D5CC11}"/>
              </a:ext>
            </a:extLst>
          </p:cNvPr>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D666339-F7DA-141F-5A00-EC4E47AD6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653" y="2210680"/>
            <a:ext cx="2769318" cy="1461680"/>
          </a:xfrm>
          <a:prstGeom prst="rect">
            <a:avLst/>
          </a:prstGeom>
        </p:spPr>
      </p:pic>
      <p:pic>
        <p:nvPicPr>
          <p:cNvPr id="10" name="Picture 9">
            <a:extLst>
              <a:ext uri="{FF2B5EF4-FFF2-40B4-BE49-F238E27FC236}">
                <a16:creationId xmlns:a16="http://schemas.microsoft.com/office/drawing/2014/main" id="{FCF9895B-3AA1-7749-EF54-5EE1FB158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971" y="2210680"/>
            <a:ext cx="2844444" cy="1461680"/>
          </a:xfrm>
          <a:prstGeom prst="rect">
            <a:avLst/>
          </a:prstGeom>
        </p:spPr>
      </p:pic>
      <p:pic>
        <p:nvPicPr>
          <p:cNvPr id="12" name="Picture 11">
            <a:extLst>
              <a:ext uri="{FF2B5EF4-FFF2-40B4-BE49-F238E27FC236}">
                <a16:creationId xmlns:a16="http://schemas.microsoft.com/office/drawing/2014/main" id="{E7A77AEE-2A3A-AA15-FF43-EDCA636FC8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3545" y="3672360"/>
            <a:ext cx="2851305" cy="1461680"/>
          </a:xfrm>
          <a:prstGeom prst="rect">
            <a:avLst/>
          </a:prstGeom>
        </p:spPr>
      </p:pic>
      <p:pic>
        <p:nvPicPr>
          <p:cNvPr id="14" name="Picture 13">
            <a:extLst>
              <a:ext uri="{FF2B5EF4-FFF2-40B4-BE49-F238E27FC236}">
                <a16:creationId xmlns:a16="http://schemas.microsoft.com/office/drawing/2014/main" id="{DF0C9535-7981-565B-3F90-1FFD439015A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847653" y="3673993"/>
            <a:ext cx="2765883" cy="1460047"/>
          </a:xfrm>
          <a:prstGeom prst="rect">
            <a:avLst/>
          </a:prstGeom>
        </p:spPr>
      </p:pic>
    </p:spTree>
    <p:extLst>
      <p:ext uri="{BB962C8B-B14F-4D97-AF65-F5344CB8AC3E}">
        <p14:creationId xmlns:p14="http://schemas.microsoft.com/office/powerpoint/2010/main" val="18127128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0EB5E0F-866F-6B51-E6EB-A055906A99B5}"/>
              </a:ext>
            </a:extLst>
          </p:cNvPr>
          <p:cNvSpPr>
            <a:spLocks noGrp="1"/>
          </p:cNvSpPr>
          <p:nvPr>
            <p:ph type="title"/>
          </p:nvPr>
        </p:nvSpPr>
        <p:spPr>
          <a:xfrm>
            <a:off x="308610" y="844361"/>
            <a:ext cx="3364395" cy="816102"/>
          </a:xfrm>
        </p:spPr>
        <p:txBody>
          <a:bodyPr anchor="b">
            <a:noAutofit/>
          </a:bodyPr>
          <a:lstStyle/>
          <a:p>
            <a:pPr>
              <a:lnSpc>
                <a:spcPct val="90000"/>
              </a:lnSpc>
            </a:pPr>
            <a:r>
              <a:rPr lang="en-US" altLang="en-US" sz="4000" i="1" dirty="0">
                <a:solidFill>
                  <a:srgbClr val="15284B"/>
                </a:solidFill>
                <a:ea typeface="ＭＳ Ｐゴシック" panose="020B0600070205080204" pitchFamily="34" charset="-128"/>
                <a:cs typeface="Times New Roman" panose="02020603050405020304" pitchFamily="18" charset="0"/>
              </a:rPr>
              <a:t>Message from the</a:t>
            </a:r>
            <a:r>
              <a:rPr lang="en-US" altLang="en-US" sz="4000" b="1" dirty="0">
                <a:solidFill>
                  <a:srgbClr val="15284B"/>
                </a:solidFill>
                <a:ea typeface="ＭＳ Ｐゴシック" panose="020B0600070205080204" pitchFamily="34" charset="-128"/>
                <a:cs typeface="Times New Roman" panose="02020603050405020304" pitchFamily="18" charset="0"/>
              </a:rPr>
              <a:t> President</a:t>
            </a:r>
            <a:endParaRPr lang="en-US" sz="4000" dirty="0">
              <a:solidFill>
                <a:srgbClr val="15284B"/>
              </a:solidFill>
            </a:endParaRPr>
          </a:p>
        </p:txBody>
      </p:sp>
      <p:sp>
        <p:nvSpPr>
          <p:cNvPr id="41" name="Rectangle 4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6917" y="29095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1714500"/>
            <a:ext cx="32918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70C7399-EFCF-7109-69DB-382DEA0C222D}"/>
              </a:ext>
            </a:extLst>
          </p:cNvPr>
          <p:cNvSpPr>
            <a:spLocks noGrp="1"/>
          </p:cNvSpPr>
          <p:nvPr>
            <p:ph idx="1"/>
          </p:nvPr>
        </p:nvSpPr>
        <p:spPr>
          <a:xfrm>
            <a:off x="308609" y="1950263"/>
            <a:ext cx="3374136" cy="3003944"/>
          </a:xfrm>
        </p:spPr>
        <p:txBody>
          <a:bodyPr anchor="t">
            <a:normAutofit fontScale="92500" lnSpcReduction="20000"/>
          </a:bodyPr>
          <a:lstStyle/>
          <a:p>
            <a:pPr marL="0" indent="0" eaLnBrk="1" hangingPunct="1">
              <a:buNone/>
              <a:defRPr/>
            </a:pPr>
            <a:r>
              <a:rPr lang="en-US" altLang="en-US" sz="2000" dirty="0">
                <a:solidFill>
                  <a:srgbClr val="15284B"/>
                </a:solidFill>
                <a:ea typeface="+mn-ea"/>
                <a:cs typeface="+mn-cs"/>
              </a:rPr>
              <a:t>God’s faithfulness to our synod is steadfast:</a:t>
            </a:r>
          </a:p>
          <a:p>
            <a:pPr eaLnBrk="1" hangingPunct="1">
              <a:defRPr/>
            </a:pPr>
            <a:r>
              <a:rPr lang="en-US" altLang="en-US" sz="2000" dirty="0">
                <a:solidFill>
                  <a:srgbClr val="15284B"/>
                </a:solidFill>
                <a:ea typeface="+mn-ea"/>
                <a:cs typeface="+mn-cs"/>
              </a:rPr>
              <a:t>Well-trained workers</a:t>
            </a:r>
          </a:p>
          <a:p>
            <a:pPr eaLnBrk="1" hangingPunct="1">
              <a:defRPr/>
            </a:pPr>
            <a:r>
              <a:rPr lang="en-US" altLang="en-US" sz="2000" dirty="0">
                <a:solidFill>
                  <a:srgbClr val="15284B"/>
                </a:solidFill>
                <a:ea typeface="+mn-ea"/>
                <a:cs typeface="+mn-cs"/>
              </a:rPr>
              <a:t>Congregational worship and outreach</a:t>
            </a:r>
          </a:p>
          <a:p>
            <a:pPr eaLnBrk="1" hangingPunct="1">
              <a:defRPr/>
            </a:pPr>
            <a:r>
              <a:rPr lang="en-US" altLang="en-US" sz="2000" dirty="0">
                <a:solidFill>
                  <a:srgbClr val="15284B"/>
                </a:solidFill>
                <a:ea typeface="+mn-ea"/>
                <a:cs typeface="+mn-cs"/>
              </a:rPr>
              <a:t>100 Missions in 10 Years</a:t>
            </a:r>
          </a:p>
          <a:p>
            <a:pPr eaLnBrk="1" hangingPunct="1">
              <a:defRPr/>
            </a:pPr>
            <a:r>
              <a:rPr lang="en-US" altLang="en-US" sz="2000" dirty="0">
                <a:solidFill>
                  <a:srgbClr val="15284B"/>
                </a:solidFill>
                <a:ea typeface="+mn-ea"/>
                <a:cs typeface="+mn-cs"/>
              </a:rPr>
              <a:t>Numerous World Missions opportunities</a:t>
            </a:r>
          </a:p>
          <a:p>
            <a:pPr eaLnBrk="1" hangingPunct="1">
              <a:defRPr/>
            </a:pPr>
            <a:r>
              <a:rPr lang="en-US" altLang="en-US" sz="2000" dirty="0">
                <a:solidFill>
                  <a:srgbClr val="15284B"/>
                </a:solidFill>
                <a:ea typeface="+mn-ea"/>
                <a:cs typeface="+mn-cs"/>
              </a:rPr>
              <a:t>“Christ through us” long-range strategic plan</a:t>
            </a:r>
          </a:p>
          <a:p>
            <a:pPr marL="0" indent="0" eaLnBrk="1" hangingPunct="1">
              <a:buNone/>
              <a:defRPr/>
            </a:pPr>
            <a:r>
              <a:rPr lang="en-US" altLang="en-US" sz="2000" dirty="0">
                <a:solidFill>
                  <a:srgbClr val="15284B"/>
                </a:solidFill>
                <a:ea typeface="+mn-ea"/>
                <a:cs typeface="+mn-cs"/>
              </a:rPr>
              <a:t>We marvel at God’s faithfulness.</a:t>
            </a:r>
          </a:p>
          <a:p>
            <a:pPr eaLnBrk="1" hangingPunct="1">
              <a:defRPr/>
            </a:pPr>
            <a:endParaRPr lang="en-US" altLang="en-US" sz="1400" dirty="0">
              <a:ea typeface="+mn-ea"/>
              <a:cs typeface="+mn-cs"/>
            </a:endParaRPr>
          </a:p>
        </p:txBody>
      </p:sp>
      <p:pic>
        <p:nvPicPr>
          <p:cNvPr id="11" name="Picture 10">
            <a:extLst>
              <a:ext uri="{FF2B5EF4-FFF2-40B4-BE49-F238E27FC236}">
                <a16:creationId xmlns:a16="http://schemas.microsoft.com/office/drawing/2014/main" id="{980913B1-1016-0824-66B6-50A132FFF9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981039" y="10"/>
            <a:ext cx="5162961" cy="51434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Rectangle 7">
            <a:extLst>
              <a:ext uri="{FF2B5EF4-FFF2-40B4-BE49-F238E27FC236}">
                <a16:creationId xmlns:a16="http://schemas.microsoft.com/office/drawing/2014/main" id="{7BE67583-B4A1-F005-A240-18D4D4F3A384}"/>
              </a:ext>
            </a:extLst>
          </p:cNvPr>
          <p:cNvSpPr/>
          <p:nvPr/>
        </p:nvSpPr>
        <p:spPr>
          <a:xfrm>
            <a:off x="230659" y="438912"/>
            <a:ext cx="584887" cy="165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088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9F02F-3785-F398-99F8-6EB73C384FAF}"/>
            </a:ext>
          </a:extLst>
        </p:cNvPr>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20673465-5C61-5D2E-D9C5-80803BC9E52E}"/>
              </a:ext>
            </a:extLst>
          </p:cNvPr>
          <p:cNvSpPr>
            <a:spLocks noGrp="1"/>
          </p:cNvSpPr>
          <p:nvPr>
            <p:ph idx="1"/>
          </p:nvPr>
        </p:nvSpPr>
        <p:spPr>
          <a:xfrm>
            <a:off x="304800" y="934174"/>
            <a:ext cx="8534400" cy="3371850"/>
          </a:xfrm>
        </p:spPr>
        <p:txBody>
          <a:bodyPr/>
          <a:lstStyle/>
          <a:p>
            <a:pPr marL="342900" lvl="1" indent="0" eaLnBrk="1" hangingPunct="1">
              <a:buNone/>
            </a:pPr>
            <a:r>
              <a:rPr lang="en-US" altLang="en-US" sz="2600" dirty="0">
                <a:solidFill>
                  <a:srgbClr val="660033"/>
                </a:solidFill>
                <a:ea typeface="ＭＳ Ｐゴシック"/>
              </a:rPr>
              <a:t>MINISTRY OF CHRISTIAN GIVING </a:t>
            </a:r>
            <a:r>
              <a:rPr lang="en-US" altLang="en-US" sz="2600" b="1" i="1" dirty="0">
                <a:solidFill>
                  <a:srgbClr val="660033"/>
                </a:solidFill>
                <a:ea typeface="ＭＳ Ｐゴシック"/>
              </a:rPr>
              <a:t>capital campaigns</a:t>
            </a:r>
            <a:r>
              <a:rPr lang="en-US" altLang="en-US" sz="2600" dirty="0">
                <a:solidFill>
                  <a:srgbClr val="15284B"/>
                </a:solidFill>
                <a:ea typeface="ＭＳ Ｐゴシック"/>
              </a:rPr>
              <a:t> </a:t>
            </a:r>
          </a:p>
          <a:p>
            <a:pPr marL="342900" lvl="1" indent="0" eaLnBrk="1" hangingPunct="1">
              <a:buNone/>
            </a:pPr>
            <a:r>
              <a:rPr lang="en-US" altLang="en-US" sz="2600" dirty="0">
                <a:solidFill>
                  <a:srgbClr val="15284B"/>
                </a:solidFill>
                <a:ea typeface="ＭＳ Ｐゴシック"/>
              </a:rPr>
              <a:t>“Compelled” campaign for a new education center, faculty offices, and gathering hall at Wisconsin Lutheran Seminary</a:t>
            </a:r>
          </a:p>
        </p:txBody>
      </p:sp>
      <p:sp>
        <p:nvSpPr>
          <p:cNvPr id="7" name="Rounded Rectangle 6">
            <a:extLst>
              <a:ext uri="{FF2B5EF4-FFF2-40B4-BE49-F238E27FC236}">
                <a16:creationId xmlns:a16="http://schemas.microsoft.com/office/drawing/2014/main" id="{A5CDFA12-6ABC-33B1-449A-B1F06D93A8B7}"/>
              </a:ext>
            </a:extLst>
          </p:cNvPr>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9900"/>
              </a:solidFill>
              <a:effectLst/>
              <a:uLnTx/>
              <a:uFillTx/>
              <a:latin typeface="Calibri"/>
              <a:ea typeface="+mn-ea"/>
              <a:cs typeface="+mn-cs"/>
            </a:endParaRPr>
          </a:p>
        </p:txBody>
      </p:sp>
      <p:sp>
        <p:nvSpPr>
          <p:cNvPr id="8" name="Title 1">
            <a:extLst>
              <a:ext uri="{FF2B5EF4-FFF2-40B4-BE49-F238E27FC236}">
                <a16:creationId xmlns:a16="http://schemas.microsoft.com/office/drawing/2014/main" id="{4FED684E-392F-BED5-87F5-D8AE5F59F501}"/>
              </a:ext>
            </a:extLst>
          </p:cNvPr>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0"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a:extLst>
              <a:ext uri="{FF2B5EF4-FFF2-40B4-BE49-F238E27FC236}">
                <a16:creationId xmlns:a16="http://schemas.microsoft.com/office/drawing/2014/main" id="{97B912F7-3943-79B1-04BC-F4E6CEB224A5}"/>
              </a:ext>
            </a:extLst>
          </p:cNvPr>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AF4247F-A25A-5279-DE21-8740B98CA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1065"/>
            <a:ext cx="9144000" cy="1712089"/>
          </a:xfrm>
          <a:prstGeom prst="rect">
            <a:avLst/>
          </a:prstGeom>
        </p:spPr>
      </p:pic>
    </p:spTree>
    <p:extLst>
      <p:ext uri="{BB962C8B-B14F-4D97-AF65-F5344CB8AC3E}">
        <p14:creationId xmlns:p14="http://schemas.microsoft.com/office/powerpoint/2010/main" val="40784126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685800" y="971550"/>
            <a:ext cx="8118835" cy="3714750"/>
          </a:xfrm>
        </p:spPr>
        <p:txBody>
          <a:bodyPr/>
          <a:lstStyle/>
          <a:p>
            <a:pPr eaLnBrk="1" hangingPunct="1">
              <a:buNone/>
              <a:defRPr/>
            </a:pPr>
            <a:r>
              <a:rPr lang="en-US" altLang="en-US" sz="2400" dirty="0">
                <a:solidFill>
                  <a:srgbClr val="660033"/>
                </a:solidFill>
                <a:ea typeface="ＭＳ Ｐゴシック" panose="020B0600070205080204" pitchFamily="34" charset="-128"/>
              </a:rPr>
              <a:t>WELS INVESTMENT FUNDS </a:t>
            </a:r>
          </a:p>
          <a:p>
            <a:pPr lvl="1" eaLnBrk="1" hangingPunct="1">
              <a:buFont typeface="Wingdings" panose="05000000000000000000" pitchFamily="2" charset="2"/>
              <a:buChar char="§"/>
              <a:defRPr/>
            </a:pPr>
            <a:r>
              <a:rPr lang="en-US" altLang="en-US" sz="2400" dirty="0">
                <a:solidFill>
                  <a:srgbClr val="15284B"/>
                </a:solidFill>
                <a:ea typeface="ＭＳ Ｐゴシック" panose="020B0600070205080204" pitchFamily="34" charset="-128"/>
              </a:rPr>
              <a:t>Celebrated its 25</a:t>
            </a:r>
            <a:r>
              <a:rPr lang="en-US" altLang="en-US" sz="2400" baseline="30000" dirty="0">
                <a:solidFill>
                  <a:srgbClr val="15284B"/>
                </a:solidFill>
                <a:ea typeface="ＭＳ Ｐゴシック" panose="020B0600070205080204" pitchFamily="34" charset="-128"/>
              </a:rPr>
              <a:t>th</a:t>
            </a:r>
            <a:r>
              <a:rPr lang="en-US" altLang="en-US" sz="2400" dirty="0">
                <a:solidFill>
                  <a:srgbClr val="15284B"/>
                </a:solidFill>
                <a:ea typeface="ＭＳ Ｐゴシック" panose="020B0600070205080204" pitchFamily="34" charset="-128"/>
              </a:rPr>
              <a:t> anniversary.</a:t>
            </a:r>
          </a:p>
          <a:p>
            <a:pPr lvl="1" eaLnBrk="1" hangingPunct="1">
              <a:buFont typeface="Wingdings" panose="05000000000000000000" pitchFamily="2" charset="2"/>
              <a:buChar char="§"/>
              <a:defRPr/>
            </a:pPr>
            <a:r>
              <a:rPr lang="en-US" altLang="en-US" sz="2400" dirty="0">
                <a:solidFill>
                  <a:srgbClr val="15284B"/>
                </a:solidFill>
                <a:ea typeface="ＭＳ Ｐゴシック" panose="020B0600070205080204" pitchFamily="34" charset="-128"/>
              </a:rPr>
              <a:t>Provides cost-effective, professionally managed investment portfolios for purposes like endowments, scholarships, and building funds.</a:t>
            </a:r>
          </a:p>
          <a:p>
            <a:pPr lvl="1" eaLnBrk="1" hangingPunct="1">
              <a:buFont typeface="Wingdings" panose="05000000000000000000" pitchFamily="2" charset="2"/>
              <a:buChar char="§"/>
              <a:defRPr/>
            </a:pPr>
            <a:r>
              <a:rPr lang="en-US" altLang="en-US" sz="2400" dirty="0">
                <a:solidFill>
                  <a:srgbClr val="15284B"/>
                </a:solidFill>
                <a:ea typeface="ＭＳ Ｐゴシック" panose="020B0600070205080204" pitchFamily="34" charset="-128"/>
              </a:rPr>
              <a:t>Oversees more than $350 million in assets for more than 260 WELS organizations.</a:t>
            </a:r>
          </a:p>
          <a:p>
            <a:pPr eaLnBrk="1" hangingPunct="1">
              <a:buNone/>
              <a:defRPr/>
            </a:pPr>
            <a:endParaRPr lang="en-US" altLang="en-US" sz="2400" dirty="0">
              <a:solidFill>
                <a:srgbClr val="15284B"/>
              </a:solidFill>
              <a:ea typeface="ＭＳ Ｐゴシック" panose="020B0600070205080204" pitchFamily="34" charset="-128"/>
            </a:endParaRPr>
          </a:p>
          <a:p>
            <a:pPr eaLnBrk="1" hangingPunct="1">
              <a:buNone/>
              <a:defRPr/>
            </a:pPr>
            <a:endParaRPr lang="en-US" altLang="en-US" sz="2500" dirty="0">
              <a:solidFill>
                <a:srgbClr val="15284B"/>
              </a:solidFill>
              <a:ea typeface="ＭＳ Ｐゴシック" panose="020B0600070205080204" pitchFamily="34" charset="-128"/>
            </a:endParaRP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180"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6" name="Straight Connector 5"/>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B13FD1C-2DCE-52DB-AC3D-255141EF6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046" y="3636890"/>
            <a:ext cx="4062953" cy="1506610"/>
          </a:xfrm>
          <a:prstGeom prst="rect">
            <a:avLst/>
          </a:prstGeom>
        </p:spPr>
      </p:pic>
    </p:spTree>
    <p:extLst>
      <p:ext uri="{BB962C8B-B14F-4D97-AF65-F5344CB8AC3E}">
        <p14:creationId xmlns:p14="http://schemas.microsoft.com/office/powerpoint/2010/main" val="29166654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609600" y="915942"/>
            <a:ext cx="5500643" cy="3714750"/>
          </a:xfrm>
        </p:spPr>
        <p:txBody>
          <a:bodyPr/>
          <a:lstStyle/>
          <a:p>
            <a:pPr eaLnBrk="1" hangingPunct="1">
              <a:buFont typeface="Arial" panose="020B0604020202020204" pitchFamily="34" charset="0"/>
              <a:buNone/>
            </a:pPr>
            <a:r>
              <a:rPr lang="en-US" altLang="en-US" sz="2600" dirty="0">
                <a:solidFill>
                  <a:srgbClr val="660033"/>
                </a:solidFill>
                <a:ea typeface="ＭＳ Ｐゴシック" panose="020B0600070205080204" pitchFamily="34" charset="-128"/>
              </a:rPr>
              <a:t>WELS CHURCH EXTENSION FUND </a:t>
            </a:r>
            <a:r>
              <a:rPr lang="en-US" altLang="en-US" sz="2600" dirty="0">
                <a:solidFill>
                  <a:srgbClr val="15284B"/>
                </a:solidFill>
                <a:ea typeface="ＭＳ Ｐゴシック" panose="020B0600070205080204" pitchFamily="34" charset="-128"/>
              </a:rPr>
              <a:t>provides loans and grants for WELS home missions and mission-minded congregations through member gifts and investments.</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In 2024</a:t>
            </a:r>
            <a:r>
              <a:rPr lang="en-US" sz="1800" dirty="0">
                <a:effectLst/>
                <a:ea typeface="Aptos" panose="020B0004020202020204" pitchFamily="34" charset="0"/>
                <a:cs typeface="Times New Roman" panose="02020603050405020304" pitchFamily="18" charset="0"/>
              </a:rPr>
              <a:t>–</a:t>
            </a:r>
            <a:r>
              <a:rPr lang="en-US" altLang="en-US" sz="2400" dirty="0">
                <a:solidFill>
                  <a:srgbClr val="15284B"/>
                </a:solidFill>
                <a:ea typeface="ＭＳ Ｐゴシック" panose="020B0600070205080204" pitchFamily="34" charset="-128"/>
              </a:rPr>
              <a:t>25, $19.8 million of new loans and $4.5 million of new grants were approved. </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CEF disbursed $1.3 million in grants to Home Missions.</a:t>
            </a:r>
          </a:p>
          <a:p>
            <a:pPr marL="0" indent="0" eaLnBrk="1" hangingPunct="1">
              <a:buNone/>
            </a:pPr>
            <a:endParaRPr lang="en-US" altLang="en-US" dirty="0">
              <a:ea typeface="ＭＳ Ｐゴシック" panose="020B0600070205080204" pitchFamily="34" charset="-128"/>
            </a:endParaRPr>
          </a:p>
        </p:txBody>
      </p:sp>
      <p:sp>
        <p:nvSpPr>
          <p:cNvPr id="7" name="Rounded Rectangle 6"/>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SUPPORT</a:t>
            </a:r>
          </a:p>
        </p:txBody>
      </p:sp>
      <p:cxnSp>
        <p:nvCxnSpPr>
          <p:cNvPr id="9" name="Straight Connector 8"/>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A44C9D9-092F-4E73-F674-E7AA3B2AE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322" y="1602555"/>
            <a:ext cx="2812678" cy="2174057"/>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685800" y="910590"/>
            <a:ext cx="8077200" cy="3714750"/>
          </a:xfrm>
        </p:spPr>
        <p:txBody>
          <a:bodyPr/>
          <a:lstStyle/>
          <a:p>
            <a:pPr eaLnBrk="1" hangingPunct="1">
              <a:buNone/>
              <a:defRPr/>
            </a:pPr>
            <a:r>
              <a:rPr lang="en-US" altLang="en-US" sz="2800" dirty="0">
                <a:solidFill>
                  <a:srgbClr val="660033"/>
                </a:solidFill>
                <a:ea typeface="ＭＳ Ｐゴシック" panose="020B0600070205080204" pitchFamily="34" charset="-128"/>
              </a:rPr>
              <a:t>NORTHWESTERN PUBLISHING HOUSE</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Publishes </a:t>
            </a:r>
            <a:r>
              <a:rPr lang="en-US" altLang="en-US" sz="2500" i="1" dirty="0">
                <a:solidFill>
                  <a:srgbClr val="15284B"/>
                </a:solidFill>
                <a:ea typeface="ＭＳ Ｐゴシック" panose="020B0600070205080204" pitchFamily="34" charset="-128"/>
              </a:rPr>
              <a:t>Forward in Christ</a:t>
            </a:r>
            <a:r>
              <a:rPr lang="en-US" altLang="en-US" sz="2500" dirty="0">
                <a:solidFill>
                  <a:srgbClr val="15284B"/>
                </a:solidFill>
                <a:ea typeface="ＭＳ Ｐゴシック" panose="020B0600070205080204" pitchFamily="34" charset="-128"/>
              </a:rPr>
              <a:t>, </a:t>
            </a:r>
            <a:r>
              <a:rPr lang="en-US" altLang="en-US" sz="2500" i="1" dirty="0">
                <a:solidFill>
                  <a:srgbClr val="15284B"/>
                </a:solidFill>
                <a:ea typeface="ＭＳ Ｐゴシック" panose="020B0600070205080204" pitchFamily="34" charset="-128"/>
              </a:rPr>
              <a:t>Meditations: Daily Devotional</a:t>
            </a:r>
            <a:r>
              <a:rPr lang="en-US" altLang="en-US" sz="2500" dirty="0">
                <a:solidFill>
                  <a:srgbClr val="15284B"/>
                </a:solidFill>
                <a:ea typeface="ＭＳ Ｐゴシック" panose="020B0600070205080204" pitchFamily="34" charset="-128"/>
              </a:rPr>
              <a:t>, elementary and Sunday school curricula, Bible studies, worship materials, music, and faith-strengthening books.</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Released more than 25 Christian resources                        in print and digital formats, including the               People’s Bible Devotions series.</a:t>
            </a: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0180"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SUPPORT</a:t>
            </a:r>
          </a:p>
        </p:txBody>
      </p:sp>
      <p:cxnSp>
        <p:nvCxnSpPr>
          <p:cNvPr id="6" name="Straight Connector 5"/>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51860D2-0A39-1429-43B6-FE206EC4C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422" y="2696066"/>
            <a:ext cx="1731929" cy="2271456"/>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D71B1-1CC3-34FF-C20F-1D167B36DB6E}"/>
            </a:ext>
          </a:extLst>
        </p:cNvPr>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DFB41D95-5F9E-0F15-6AE9-DF24D5DCBE14}"/>
              </a:ext>
            </a:extLst>
          </p:cNvPr>
          <p:cNvSpPr>
            <a:spLocks noGrp="1"/>
          </p:cNvSpPr>
          <p:nvPr>
            <p:ph idx="1"/>
          </p:nvPr>
        </p:nvSpPr>
        <p:spPr>
          <a:xfrm>
            <a:off x="685800" y="971550"/>
            <a:ext cx="8118835" cy="3714750"/>
          </a:xfrm>
        </p:spPr>
        <p:txBody>
          <a:bodyPr/>
          <a:lstStyle/>
          <a:p>
            <a:pPr eaLnBrk="1" hangingPunct="1">
              <a:buNone/>
              <a:defRPr/>
            </a:pPr>
            <a:r>
              <a:rPr lang="en-US" altLang="en-US" sz="2400" dirty="0">
                <a:solidFill>
                  <a:srgbClr val="660033"/>
                </a:solidFill>
                <a:ea typeface="ＭＳ Ｐゴシック" panose="020B0600070205080204" pitchFamily="34" charset="-128"/>
              </a:rPr>
              <a:t>WELS FOUNDATION </a:t>
            </a:r>
          </a:p>
          <a:p>
            <a:pPr lvl="1" eaLnBrk="1" hangingPunct="1">
              <a:buFont typeface="Wingdings" panose="05000000000000000000" pitchFamily="2" charset="2"/>
              <a:buChar char="§"/>
              <a:defRPr/>
            </a:pPr>
            <a:r>
              <a:rPr lang="en-US" altLang="en-US" sz="2400" dirty="0">
                <a:solidFill>
                  <a:srgbClr val="15284B"/>
                </a:solidFill>
                <a:ea typeface="ＭＳ Ｐゴシック" panose="020B0600070205080204" pitchFamily="34" charset="-128"/>
              </a:rPr>
              <a:t>Helps individuals and organizations make planned gifts to the ministries they care about, including WELS congregations, schools, missions, and special ministries.</a:t>
            </a:r>
          </a:p>
          <a:p>
            <a:pPr lvl="1" eaLnBrk="1" hangingPunct="1">
              <a:buFont typeface="Wingdings" panose="05000000000000000000" pitchFamily="2" charset="2"/>
              <a:buChar char="§"/>
              <a:defRPr/>
            </a:pPr>
            <a:r>
              <a:rPr lang="en-US" altLang="en-US" sz="2400" dirty="0">
                <a:solidFill>
                  <a:srgbClr val="15284B"/>
                </a:solidFill>
                <a:ea typeface="ＭＳ Ｐゴシック" panose="020B0600070205080204" pitchFamily="34" charset="-128"/>
              </a:rPr>
              <a:t>Distributed $8.5 million to ministry in 2024-25.</a:t>
            </a:r>
          </a:p>
          <a:p>
            <a:pPr lvl="1" eaLnBrk="1" hangingPunct="1">
              <a:buFont typeface="Wingdings" panose="05000000000000000000" pitchFamily="2" charset="2"/>
              <a:buChar char="§"/>
              <a:defRPr/>
            </a:pPr>
            <a:r>
              <a:rPr lang="en-US" altLang="en-US" sz="2400" dirty="0">
                <a:solidFill>
                  <a:srgbClr val="15284B"/>
                </a:solidFill>
                <a:ea typeface="ＭＳ Ｐゴシック" panose="020B0600070205080204" pitchFamily="34" charset="-128"/>
              </a:rPr>
              <a:t>Coordinates charitable gift annuities, charitable remainder trusts, donor-advised funds, endowments, and gifts of appreciated assets.</a:t>
            </a:r>
          </a:p>
          <a:p>
            <a:pPr eaLnBrk="1" hangingPunct="1">
              <a:buNone/>
              <a:defRPr/>
            </a:pPr>
            <a:endParaRPr lang="en-US" altLang="en-US" sz="2400" dirty="0">
              <a:solidFill>
                <a:srgbClr val="15284B"/>
              </a:solidFill>
              <a:ea typeface="ＭＳ Ｐゴシック" panose="020B0600070205080204" pitchFamily="34" charset="-128"/>
            </a:endParaRPr>
          </a:p>
          <a:p>
            <a:pPr eaLnBrk="1" hangingPunct="1">
              <a:buNone/>
              <a:defRPr/>
            </a:pPr>
            <a:endParaRPr lang="en-US" altLang="en-US" sz="2500" dirty="0">
              <a:solidFill>
                <a:srgbClr val="15284B"/>
              </a:solidFill>
              <a:ea typeface="ＭＳ Ｐゴシック" panose="020B0600070205080204" pitchFamily="34" charset="-128"/>
            </a:endParaRP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a:extLst>
              <a:ext uri="{FF2B5EF4-FFF2-40B4-BE49-F238E27FC236}">
                <a16:creationId xmlns:a16="http://schemas.microsoft.com/office/drawing/2014/main" id="{D3B09A33-7FF7-117C-67E7-86924C5A58D8}"/>
              </a:ext>
            </a:extLst>
          </p:cNvPr>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180" name="Title 1">
            <a:extLst>
              <a:ext uri="{FF2B5EF4-FFF2-40B4-BE49-F238E27FC236}">
                <a16:creationId xmlns:a16="http://schemas.microsoft.com/office/drawing/2014/main" id="{EAF4EACD-F0AC-0D11-19B2-5AE5C8D809D7}"/>
              </a:ext>
            </a:extLst>
          </p:cNvPr>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6" name="Straight Connector 5">
            <a:extLst>
              <a:ext uri="{FF2B5EF4-FFF2-40B4-BE49-F238E27FC236}">
                <a16:creationId xmlns:a16="http://schemas.microsoft.com/office/drawing/2014/main" id="{1A6CBB1F-C90D-6E26-EA46-B09F9DB915B7}"/>
              </a:ext>
            </a:extLst>
          </p:cNvPr>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1286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1F157-BC22-FA0B-B00C-E3286F384869}"/>
            </a:ext>
          </a:extLst>
        </p:cNvPr>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E98F71FB-4477-E3C4-8839-09AA712D4FA4}"/>
              </a:ext>
            </a:extLst>
          </p:cNvPr>
          <p:cNvSpPr>
            <a:spLocks noGrp="1"/>
          </p:cNvSpPr>
          <p:nvPr>
            <p:ph idx="1"/>
          </p:nvPr>
        </p:nvSpPr>
        <p:spPr>
          <a:xfrm>
            <a:off x="685800" y="971550"/>
            <a:ext cx="8118835" cy="3714750"/>
          </a:xfrm>
        </p:spPr>
        <p:txBody>
          <a:bodyPr/>
          <a:lstStyle/>
          <a:p>
            <a:pPr eaLnBrk="1" hangingPunct="1">
              <a:buNone/>
              <a:defRPr/>
            </a:pPr>
            <a:r>
              <a:rPr lang="en-US" altLang="en-US" dirty="0">
                <a:solidFill>
                  <a:srgbClr val="660033"/>
                </a:solidFill>
                <a:ea typeface="ＭＳ Ｐゴシック" panose="020B0600070205080204" pitchFamily="34" charset="-128"/>
              </a:rPr>
              <a:t>WELS BENEFIT PLANS </a:t>
            </a:r>
          </a:p>
          <a:p>
            <a:pPr lvl="1" eaLnBrk="1" hangingPunct="1">
              <a:buFont typeface="Wingdings" panose="05000000000000000000" pitchFamily="2" charset="2"/>
              <a:buChar char="§"/>
              <a:defRPr/>
            </a:pPr>
            <a:r>
              <a:rPr lang="en-US" altLang="en-US" sz="2400" dirty="0">
                <a:solidFill>
                  <a:srgbClr val="15284B"/>
                </a:solidFill>
                <a:ea typeface="ＭＳ Ｐゴシック" panose="020B0600070205080204" pitchFamily="34" charset="-128"/>
              </a:rPr>
              <a:t>Serves WELS and ELS workers and organizations through the administration of the WELS Voluntary Employees’ Beneficiary Association (VEBA) Health Plan, the WELS Pension Plan, and the WELS Shepherd Plan.</a:t>
            </a:r>
          </a:p>
          <a:p>
            <a:pPr lvl="1" eaLnBrk="1" hangingPunct="1">
              <a:buFont typeface="Wingdings" panose="05000000000000000000" pitchFamily="2" charset="2"/>
              <a:buChar char="§"/>
              <a:defRPr/>
            </a:pPr>
            <a:r>
              <a:rPr lang="en-US" altLang="en-US" sz="2400" dirty="0">
                <a:solidFill>
                  <a:srgbClr val="15284B"/>
                </a:solidFill>
                <a:ea typeface="ＭＳ Ｐゴシック" panose="020B0600070205080204" pitchFamily="34" charset="-128"/>
              </a:rPr>
              <a:t>Provides uniform coverage and benefits throughout all 50 states.</a:t>
            </a:r>
          </a:p>
          <a:p>
            <a:pPr lvl="1" eaLnBrk="1" hangingPunct="1">
              <a:buFont typeface="Wingdings" panose="05000000000000000000" pitchFamily="2" charset="2"/>
              <a:buChar char="§"/>
              <a:defRPr/>
            </a:pPr>
            <a:r>
              <a:rPr lang="en-US" altLang="en-US" sz="2400" dirty="0">
                <a:solidFill>
                  <a:srgbClr val="15284B"/>
                </a:solidFill>
                <a:ea typeface="ＭＳ Ｐゴシック" panose="020B0600070205080204" pitchFamily="34" charset="-128"/>
              </a:rPr>
              <a:t>Serves more than 80 percent of WELS workers and calling bodies through WELS VEBA.</a:t>
            </a:r>
          </a:p>
          <a:p>
            <a:pPr eaLnBrk="1" hangingPunct="1">
              <a:buNone/>
              <a:defRPr/>
            </a:pPr>
            <a:endParaRPr lang="en-US" altLang="en-US" sz="2400" dirty="0">
              <a:solidFill>
                <a:srgbClr val="15284B"/>
              </a:solidFill>
              <a:ea typeface="ＭＳ Ｐゴシック" panose="020B0600070205080204" pitchFamily="34" charset="-128"/>
            </a:endParaRPr>
          </a:p>
          <a:p>
            <a:pPr eaLnBrk="1" hangingPunct="1">
              <a:buNone/>
              <a:defRPr/>
            </a:pPr>
            <a:endParaRPr lang="en-US" altLang="en-US" sz="2500" dirty="0">
              <a:solidFill>
                <a:srgbClr val="15284B"/>
              </a:solidFill>
              <a:ea typeface="ＭＳ Ｐゴシック" panose="020B0600070205080204" pitchFamily="34" charset="-128"/>
            </a:endParaRP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a:extLst>
              <a:ext uri="{FF2B5EF4-FFF2-40B4-BE49-F238E27FC236}">
                <a16:creationId xmlns:a16="http://schemas.microsoft.com/office/drawing/2014/main" id="{1328112D-BEC8-686A-1AA1-4C1F8B67E722}"/>
              </a:ext>
            </a:extLst>
          </p:cNvPr>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180" name="Title 1">
            <a:extLst>
              <a:ext uri="{FF2B5EF4-FFF2-40B4-BE49-F238E27FC236}">
                <a16:creationId xmlns:a16="http://schemas.microsoft.com/office/drawing/2014/main" id="{07BD4E0B-4E88-8F10-3B01-2C661B10BA4D}"/>
              </a:ext>
            </a:extLst>
          </p:cNvPr>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6" name="Straight Connector 5">
            <a:extLst>
              <a:ext uri="{FF2B5EF4-FFF2-40B4-BE49-F238E27FC236}">
                <a16:creationId xmlns:a16="http://schemas.microsoft.com/office/drawing/2014/main" id="{DAC53DAB-614D-305B-F757-B1600AFEC0D3}"/>
              </a:ext>
            </a:extLst>
          </p:cNvPr>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6277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609599" y="881142"/>
            <a:ext cx="8260935" cy="37147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FINANCIAL SERVICES </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WELS’ financial position is strong with consistent levels of giving and healthy reserves.</a:t>
            </a:r>
            <a:endParaRPr lang="en-US" altLang="en-US" sz="2400" dirty="0">
              <a:ea typeface="ＭＳ Ｐゴシック" panose="020B0600070205080204" pitchFamily="34" charset="-128"/>
            </a:endParaRP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Congregation Mission Offerings, which fund 70                                             percent of WELS’ operating budget, were $24.0 million in fiscal year 2025.</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The Financial Stabilization Fund supports about 30 percent of WELS’ operating budget with undesignated, non-CMO funding.</a:t>
            </a:r>
          </a:p>
        </p:txBody>
      </p:sp>
      <p:sp>
        <p:nvSpPr>
          <p:cNvPr id="7" name="Rounded Rectangle 6"/>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9" name="Straight Connector 8"/>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3592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B236-75F2-0D41-A9C4-3A04A6B90162}"/>
            </a:ext>
          </a:extLst>
        </p:cNvPr>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0BB1DE27-AE2F-A593-5EBF-F3DC7A6EDBB7}"/>
              </a:ext>
            </a:extLst>
          </p:cNvPr>
          <p:cNvSpPr>
            <a:spLocks noGrp="1"/>
          </p:cNvSpPr>
          <p:nvPr>
            <p:ph idx="1"/>
          </p:nvPr>
        </p:nvSpPr>
        <p:spPr>
          <a:xfrm>
            <a:off x="609599" y="881142"/>
            <a:ext cx="8260935" cy="37147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FINANCIAL SERVICES </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Total synod expenses of about $100 million are covered by Synod Operating Support—consisting of CMO and the Financial Stabilization Fund (approximately 35 percent)—as well as tuition and fees, reserves, gifts, and grants (approximately 65 percent).</a:t>
            </a:r>
          </a:p>
        </p:txBody>
      </p:sp>
      <p:sp>
        <p:nvSpPr>
          <p:cNvPr id="7" name="Rounded Rectangle 6">
            <a:extLst>
              <a:ext uri="{FF2B5EF4-FFF2-40B4-BE49-F238E27FC236}">
                <a16:creationId xmlns:a16="http://schemas.microsoft.com/office/drawing/2014/main" id="{2A20DE91-22DA-4EE0-1F29-274E196C1FCA}"/>
              </a:ext>
            </a:extLst>
          </p:cNvPr>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1">
            <a:extLst>
              <a:ext uri="{FF2B5EF4-FFF2-40B4-BE49-F238E27FC236}">
                <a16:creationId xmlns:a16="http://schemas.microsoft.com/office/drawing/2014/main" id="{03912961-8539-DDFA-34D9-E5EC2D80E9EC}"/>
              </a:ext>
            </a:extLst>
          </p:cNvPr>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9" name="Straight Connector 8">
            <a:extLst>
              <a:ext uri="{FF2B5EF4-FFF2-40B4-BE49-F238E27FC236}">
                <a16:creationId xmlns:a16="http://schemas.microsoft.com/office/drawing/2014/main" id="{B3195D20-7EDF-911D-E8CA-C64F264C7003}"/>
              </a:ext>
            </a:extLst>
          </p:cNvPr>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354EFC6-985A-FE60-CBA1-A455C2879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700" y="3129696"/>
            <a:ext cx="2568119" cy="1900679"/>
          </a:xfrm>
          <a:prstGeom prst="rect">
            <a:avLst/>
          </a:prstGeom>
        </p:spPr>
      </p:pic>
    </p:spTree>
    <p:extLst>
      <p:ext uri="{BB962C8B-B14F-4D97-AF65-F5344CB8AC3E}">
        <p14:creationId xmlns:p14="http://schemas.microsoft.com/office/powerpoint/2010/main" val="2088009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857250" y="228600"/>
            <a:ext cx="6286500" cy="857250"/>
          </a:xfrm>
        </p:spPr>
        <p:txBody>
          <a:bodyPr/>
          <a:lstStyle/>
          <a:p>
            <a:pPr algn="l" eaLnBrk="1" hangingPunct="1"/>
            <a:r>
              <a:rPr lang="en-US" altLang="en-US" sz="4400" dirty="0">
                <a:solidFill>
                  <a:srgbClr val="15284B"/>
                </a:solidFill>
                <a:latin typeface="Arial" panose="020B0604020202020204" pitchFamily="34" charset="0"/>
                <a:ea typeface="ＭＳ Ｐゴシック" panose="020B0600070205080204" pitchFamily="34" charset="-128"/>
              </a:rPr>
              <a:t>WELS </a:t>
            </a:r>
            <a:r>
              <a:rPr lang="en-US" altLang="en-US" sz="4400" i="1" dirty="0">
                <a:solidFill>
                  <a:srgbClr val="660033"/>
                </a:solidFill>
                <a:latin typeface="Arial" panose="020B0604020202020204" pitchFamily="34" charset="0"/>
                <a:ea typeface="ＭＳ Ｐゴシック" panose="020B0600070205080204" pitchFamily="34" charset="-128"/>
              </a:rPr>
              <a:t>in brief</a:t>
            </a:r>
            <a:endParaRPr lang="en-US" altLang="en-US" sz="4400" i="1" dirty="0">
              <a:solidFill>
                <a:srgbClr val="660033"/>
              </a:solidFill>
              <a:ea typeface="ＭＳ Ｐゴシック" panose="020B0600070205080204" pitchFamily="34" charset="-128"/>
            </a:endParaRPr>
          </a:p>
        </p:txBody>
      </p:sp>
      <p:sp>
        <p:nvSpPr>
          <p:cNvPr id="64515" name="Content Placeholder 2"/>
          <p:cNvSpPr>
            <a:spLocks noGrp="1"/>
          </p:cNvSpPr>
          <p:nvPr>
            <p:ph sz="half" idx="1"/>
          </p:nvPr>
        </p:nvSpPr>
        <p:spPr>
          <a:xfrm>
            <a:off x="933450" y="1962150"/>
            <a:ext cx="3631803" cy="3394472"/>
          </a:xfrm>
        </p:spPr>
        <p:txBody>
          <a:bodyPr/>
          <a:lstStyle/>
          <a:p>
            <a:pPr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Third largest Lutheran church body in the United States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1,237 churches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327,943 baptized members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261,357 communicant members</a:t>
            </a:r>
          </a:p>
          <a:p>
            <a:pPr eaLnBrk="1" hangingPunct="1"/>
            <a:endParaRPr lang="en-US" altLang="en-US" dirty="0">
              <a:ea typeface="ＭＳ Ｐゴシック" panose="020B0600070205080204" pitchFamily="34" charset="-128"/>
            </a:endParaRPr>
          </a:p>
        </p:txBody>
      </p:sp>
      <p:sp>
        <p:nvSpPr>
          <p:cNvPr id="64516" name="Content Placeholder 4"/>
          <p:cNvSpPr txBox="1">
            <a:spLocks/>
          </p:cNvSpPr>
          <p:nvPr/>
        </p:nvSpPr>
        <p:spPr bwMode="auto">
          <a:xfrm>
            <a:off x="4514850" y="1962150"/>
            <a:ext cx="394335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en-US" sz="2200" dirty="0">
                <a:solidFill>
                  <a:srgbClr val="15284B"/>
                </a:solidFill>
              </a:rPr>
              <a:t>One of the largest parochial school systems in the U.S.</a:t>
            </a:r>
          </a:p>
          <a:p>
            <a:pPr lvl="1" eaLnBrk="1" hangingPunct="1">
              <a:buFont typeface="Wingdings" panose="05000000000000000000" pitchFamily="2" charset="2"/>
              <a:buChar char="§"/>
            </a:pPr>
            <a:r>
              <a:rPr lang="en-US" altLang="en-US" sz="2200" dirty="0">
                <a:solidFill>
                  <a:srgbClr val="15284B"/>
                </a:solidFill>
              </a:rPr>
              <a:t>269 elementary schools</a:t>
            </a:r>
          </a:p>
          <a:p>
            <a:pPr lvl="1" eaLnBrk="1" hangingPunct="1">
              <a:buFont typeface="Wingdings" panose="05000000000000000000" pitchFamily="2" charset="2"/>
              <a:buChar char="§"/>
            </a:pPr>
            <a:r>
              <a:rPr lang="en-US" altLang="en-US" sz="2200" dirty="0">
                <a:solidFill>
                  <a:srgbClr val="15284B"/>
                </a:solidFill>
              </a:rPr>
              <a:t>335 early childhood ministries</a:t>
            </a:r>
          </a:p>
          <a:p>
            <a:pPr lvl="1" eaLnBrk="1" hangingPunct="1">
              <a:buFont typeface="Wingdings" panose="05000000000000000000" pitchFamily="2" charset="2"/>
              <a:buChar char="§"/>
            </a:pPr>
            <a:r>
              <a:rPr lang="en-US" altLang="en-US" sz="2200" dirty="0">
                <a:solidFill>
                  <a:srgbClr val="15284B"/>
                </a:solidFill>
              </a:rPr>
              <a:t>29 area Lutheran high schools</a:t>
            </a:r>
          </a:p>
        </p:txBody>
      </p:sp>
      <p:sp>
        <p:nvSpPr>
          <p:cNvPr id="64517" name="TextBox 8"/>
          <p:cNvSpPr txBox="1">
            <a:spLocks noChangeArrowheads="1"/>
          </p:cNvSpPr>
          <p:nvPr/>
        </p:nvSpPr>
        <p:spPr bwMode="auto">
          <a:xfrm>
            <a:off x="857250" y="1028701"/>
            <a:ext cx="716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i="1" dirty="0">
                <a:solidFill>
                  <a:srgbClr val="15284B"/>
                </a:solidFill>
              </a:rPr>
              <a:t>WELS’ </a:t>
            </a:r>
            <a:r>
              <a:rPr lang="en-US" altLang="ja-JP" sz="2400" i="1" dirty="0">
                <a:solidFill>
                  <a:srgbClr val="15284B"/>
                </a:solidFill>
              </a:rPr>
              <a:t>calling: Nurture the faith of members and spread the gospel of Jesus Christ throughout the world.</a:t>
            </a:r>
            <a:endParaRPr lang="en-US" altLang="en-US" sz="2400" i="1" dirty="0">
              <a:solidFill>
                <a:srgbClr val="15284B"/>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90600" y="228600"/>
            <a:ext cx="6286500" cy="857250"/>
          </a:xfrm>
        </p:spPr>
        <p:txBody>
          <a:bodyPr/>
          <a:lstStyle/>
          <a:p>
            <a:pPr algn="l" eaLnBrk="1" hangingPunct="1"/>
            <a:r>
              <a:rPr lang="en-US" altLang="en-US" sz="4400" dirty="0">
                <a:solidFill>
                  <a:srgbClr val="15284B"/>
                </a:solidFill>
                <a:latin typeface="Arial" panose="020B0604020202020204" pitchFamily="34" charset="0"/>
                <a:ea typeface="ＭＳ Ｐゴシック" panose="020B0600070205080204" pitchFamily="34" charset="-128"/>
              </a:rPr>
              <a:t>WELS </a:t>
            </a:r>
            <a:r>
              <a:rPr lang="en-US" altLang="en-US" sz="4400" i="1" dirty="0">
                <a:solidFill>
                  <a:srgbClr val="660033"/>
                </a:solidFill>
                <a:latin typeface="Arial" panose="020B0604020202020204" pitchFamily="34" charset="0"/>
                <a:ea typeface="ＭＳ Ｐゴシック" panose="020B0600070205080204" pitchFamily="34" charset="-128"/>
              </a:rPr>
              <a:t>in brief</a:t>
            </a:r>
            <a:endParaRPr lang="en-US" altLang="en-US" sz="4400" i="1" dirty="0">
              <a:solidFill>
                <a:srgbClr val="660033"/>
              </a:solidFill>
              <a:ea typeface="ＭＳ Ｐゴシック" panose="020B0600070205080204" pitchFamily="34" charset="-128"/>
            </a:endParaRPr>
          </a:p>
        </p:txBody>
      </p:sp>
      <p:sp>
        <p:nvSpPr>
          <p:cNvPr id="66563" name="Content Placeholder 1"/>
          <p:cNvSpPr>
            <a:spLocks noGrp="1"/>
          </p:cNvSpPr>
          <p:nvPr>
            <p:ph idx="1"/>
          </p:nvPr>
        </p:nvSpPr>
        <p:spPr>
          <a:xfrm>
            <a:off x="1066800" y="1200150"/>
            <a:ext cx="7315200" cy="3223022"/>
          </a:xfrm>
        </p:spPr>
        <p:txBody>
          <a:bodyPr/>
          <a:lstStyle/>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Twelve districts allow for more area-specific ministry.</a:t>
            </a:r>
          </a:p>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WELS is a member of the Confessional Evangelical Lutheran Conference, an organization of 34 confessional church bodies throughout the world.</a:t>
            </a:r>
          </a:p>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WELS’ headquarters is in Waukesha, Wis.</a:t>
            </a:r>
          </a:p>
          <a:p>
            <a:endParaRPr lang="en-US" altLang="en-US" dirty="0">
              <a:solidFill>
                <a:srgbClr val="15284B"/>
              </a:solidFill>
              <a:ea typeface="ＭＳ Ｐゴシック" panose="020B0600070205080204" pitchFamily="34" charset="-128"/>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81000" y="933450"/>
            <a:ext cx="8153400" cy="3771900"/>
          </a:xfrm>
        </p:spPr>
        <p:txBody>
          <a:bodyPr/>
          <a:lstStyle/>
          <a:p>
            <a:pPr eaLnBrk="1" hangingPunct="1">
              <a:buFont typeface="Arial" charset="0"/>
              <a:buNone/>
              <a:defRPr/>
            </a:pPr>
            <a:r>
              <a:rPr lang="en-US" sz="3000" spc="-113" dirty="0">
                <a:solidFill>
                  <a:srgbClr val="15284B"/>
                </a:solidFill>
                <a:cs typeface="+mn-cs"/>
              </a:rPr>
              <a:t>MINISTERIAL EDUCATION</a:t>
            </a:r>
          </a:p>
          <a:p>
            <a:pPr lvl="1" eaLnBrk="1" hangingPunct="1">
              <a:buFont typeface="Wingdings" charset="2"/>
              <a:buChar char="§"/>
              <a:defRPr/>
            </a:pPr>
            <a:r>
              <a:rPr lang="en-US" sz="2400" dirty="0">
                <a:solidFill>
                  <a:srgbClr val="15284B"/>
                </a:solidFill>
              </a:rPr>
              <a:t>Prepares pastors, teachers, and staff ministers to proclaim Christ’s love in congregations, schools, and mission fields.</a:t>
            </a:r>
          </a:p>
          <a:p>
            <a:pPr lvl="1" eaLnBrk="1" hangingPunct="1">
              <a:buFont typeface="Wingdings" charset="2"/>
              <a:buChar char="§"/>
              <a:defRPr/>
            </a:pPr>
            <a:r>
              <a:rPr lang="en-US" sz="2400" dirty="0">
                <a:solidFill>
                  <a:srgbClr val="15284B"/>
                </a:solidFill>
              </a:rPr>
              <a:t>Includes three levels at four schools.</a:t>
            </a:r>
          </a:p>
          <a:p>
            <a:pPr lvl="1" eaLnBrk="1" hangingPunct="1">
              <a:buFont typeface="Wingdings" charset="2"/>
              <a:buChar char="§"/>
              <a:defRPr/>
            </a:pPr>
            <a:r>
              <a:rPr lang="en-US" sz="2400" dirty="0">
                <a:solidFill>
                  <a:srgbClr val="15284B"/>
                </a:solidFill>
              </a:rPr>
              <a:t>Called new administrator and three ministry recruitment counselors.</a:t>
            </a:r>
          </a:p>
          <a:p>
            <a:pPr lvl="1" eaLnBrk="1" hangingPunct="1">
              <a:buFont typeface="Wingdings" charset="2"/>
              <a:buChar char="§"/>
              <a:defRPr/>
            </a:pPr>
            <a:endParaRPr lang="en-US" sz="2400" dirty="0">
              <a:solidFill>
                <a:srgbClr val="15284B"/>
              </a:solidFill>
            </a:endParaRPr>
          </a:p>
          <a:p>
            <a:pPr marL="342900" lvl="1" indent="0" eaLnBrk="1" hangingPunct="1">
              <a:buNone/>
              <a:defRPr/>
            </a:pPr>
            <a:endParaRPr lang="en-US" sz="2400" dirty="0">
              <a:solidFill>
                <a:srgbClr val="15284B"/>
              </a:solidFill>
            </a:endParaRP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556"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8" name="Straight Connector 7"/>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7B1402B-2213-D8BA-38C3-6ADA0F380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790" y="3310576"/>
            <a:ext cx="3450210" cy="1832924"/>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90600" y="228600"/>
            <a:ext cx="6286500" cy="857250"/>
          </a:xfrm>
        </p:spPr>
        <p:txBody>
          <a:bodyPr/>
          <a:lstStyle/>
          <a:p>
            <a:pPr algn="l" eaLnBrk="1" hangingPunct="1"/>
            <a:r>
              <a:rPr lang="en-US" altLang="en-US" sz="4400" dirty="0">
                <a:solidFill>
                  <a:srgbClr val="15284B"/>
                </a:solidFill>
                <a:latin typeface="Arial" panose="020B0604020202020204" pitchFamily="34" charset="0"/>
                <a:ea typeface="ＭＳ Ｐゴシック" panose="020B0600070205080204" pitchFamily="34" charset="-128"/>
              </a:rPr>
              <a:t>WELS </a:t>
            </a:r>
            <a:r>
              <a:rPr lang="en-US" altLang="en-US" sz="4400" i="1" dirty="0">
                <a:solidFill>
                  <a:srgbClr val="660033"/>
                </a:solidFill>
                <a:latin typeface="Arial" panose="020B0604020202020204" pitchFamily="34" charset="0"/>
                <a:ea typeface="ＭＳ Ｐゴシック" panose="020B0600070205080204" pitchFamily="34" charset="-128"/>
              </a:rPr>
              <a:t>in brief</a:t>
            </a:r>
            <a:endParaRPr lang="en-US" altLang="en-US" sz="4400" i="1" dirty="0">
              <a:solidFill>
                <a:srgbClr val="660033"/>
              </a:solidFill>
              <a:ea typeface="ＭＳ Ｐゴシック" panose="020B0600070205080204" pitchFamily="34" charset="-128"/>
            </a:endParaRPr>
          </a:p>
        </p:txBody>
      </p:sp>
      <p:sp>
        <p:nvSpPr>
          <p:cNvPr id="66563" name="Content Placeholder 1"/>
          <p:cNvSpPr>
            <a:spLocks noGrp="1"/>
          </p:cNvSpPr>
          <p:nvPr>
            <p:ph idx="1"/>
          </p:nvPr>
        </p:nvSpPr>
        <p:spPr>
          <a:xfrm>
            <a:off x="1066800" y="1200150"/>
            <a:ext cx="7315200" cy="3223022"/>
          </a:xfrm>
        </p:spPr>
        <p:txBody>
          <a:bodyPr/>
          <a:lstStyle/>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From collections that document the administration of WELS to individual congregational records, the WELS Archives helps preserve and share the history of our synod.</a:t>
            </a:r>
            <a:endParaRPr lang="en-US" altLang="en-US" dirty="0">
              <a:solidFill>
                <a:srgbClr val="15284B"/>
              </a:solidFill>
              <a:ea typeface="ＭＳ Ｐゴシック" panose="020B0600070205080204" pitchFamily="34" charset="-128"/>
            </a:endParaRPr>
          </a:p>
        </p:txBody>
      </p:sp>
    </p:spTree>
    <p:extLst>
      <p:ext uri="{BB962C8B-B14F-4D97-AF65-F5344CB8AC3E}">
        <p14:creationId xmlns:p14="http://schemas.microsoft.com/office/powerpoint/2010/main" val="23836651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C1B66A-A5C8-BF04-57AF-1BCFFDA61B07}"/>
              </a:ext>
            </a:extLst>
          </p:cNvPr>
          <p:cNvSpPr txBox="1">
            <a:spLocks/>
          </p:cNvSpPr>
          <p:nvPr/>
        </p:nvSpPr>
        <p:spPr>
          <a:xfrm>
            <a:off x="1143000" y="2158465"/>
            <a:ext cx="6934200" cy="857250"/>
          </a:xfrm>
          <a:prstGeom prst="rect">
            <a:avLst/>
          </a:prstGeom>
        </p:spPr>
        <p:txBody>
          <a:bodyPr/>
          <a:lst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eaLnBrk="1" hangingPunct="1"/>
            <a:r>
              <a:rPr lang="en-US" altLang="en-US" sz="4400" dirty="0">
                <a:solidFill>
                  <a:srgbClr val="15284B"/>
                </a:solidFill>
                <a:ea typeface="ＭＳ Ｐゴシック" panose="020B0600070205080204" pitchFamily="34" charset="-128"/>
              </a:rPr>
              <a:t>Thank you for your support!</a:t>
            </a:r>
          </a:p>
        </p:txBody>
      </p:sp>
      <p:sp>
        <p:nvSpPr>
          <p:cNvPr id="13" name="Content Placeholder 2">
            <a:extLst>
              <a:ext uri="{FF2B5EF4-FFF2-40B4-BE49-F238E27FC236}">
                <a16:creationId xmlns:a16="http://schemas.microsoft.com/office/drawing/2014/main" id="{79BCC7D8-75E9-98AF-0165-75FA59541130}"/>
              </a:ext>
            </a:extLst>
          </p:cNvPr>
          <p:cNvSpPr txBox="1">
            <a:spLocks/>
          </p:cNvSpPr>
          <p:nvPr/>
        </p:nvSpPr>
        <p:spPr>
          <a:xfrm>
            <a:off x="1143000" y="4094607"/>
            <a:ext cx="6934200" cy="1660922"/>
          </a:xfrm>
          <a:prstGeom prst="rect">
            <a:avLst/>
          </a:prstGeom>
        </p:spPr>
        <p:txBody>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altLang="en-US" sz="1400" dirty="0">
                <a:solidFill>
                  <a:srgbClr val="15284B"/>
                </a:solidFill>
                <a:ea typeface="ＭＳ Ｐゴシック" panose="020B0600070205080204" pitchFamily="34" charset="-128"/>
              </a:rPr>
              <a:t>N16W23377 Stone Ridge Drive</a:t>
            </a:r>
            <a:br>
              <a:rPr lang="en-US" dirty="0"/>
            </a:br>
            <a:r>
              <a:rPr lang="en-US" altLang="en-US" sz="1400" dirty="0">
                <a:solidFill>
                  <a:srgbClr val="15284B"/>
                </a:solidFill>
                <a:ea typeface="ＭＳ Ｐゴシック" panose="020B0600070205080204" pitchFamily="34" charset="-128"/>
              </a:rPr>
              <a:t>Waukesha, WI 53188-1108</a:t>
            </a:r>
            <a:br>
              <a:rPr lang="en-US" dirty="0"/>
            </a:br>
            <a:r>
              <a:rPr lang="en-US" altLang="en-US" sz="1400" dirty="0">
                <a:solidFill>
                  <a:srgbClr val="15284B"/>
                </a:solidFill>
                <a:ea typeface="ＭＳ Ｐゴシック" panose="020B0600070205080204" pitchFamily="34" charset="-128"/>
              </a:rPr>
              <a:t>wels.net</a:t>
            </a:r>
            <a:br>
              <a:rPr lang="en-US" dirty="0"/>
            </a:br>
            <a:endParaRPr lang="en-US" altLang="en-US" sz="3200" dirty="0">
              <a:solidFill>
                <a:srgbClr val="15284B"/>
              </a:solidFill>
              <a:ea typeface="ＭＳ Ｐゴシック" panose="020B0600070205080204" pitchFamily="34" charset="-128"/>
            </a:endParaRPr>
          </a:p>
        </p:txBody>
      </p:sp>
      <p:pic>
        <p:nvPicPr>
          <p:cNvPr id="14" name="Picture 13">
            <a:extLst>
              <a:ext uri="{FF2B5EF4-FFF2-40B4-BE49-F238E27FC236}">
                <a16:creationId xmlns:a16="http://schemas.microsoft.com/office/drawing/2014/main" id="{79A4986D-7932-9E3C-850D-0870598F8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131259"/>
            <a:ext cx="1995104" cy="719851"/>
          </a:xfrm>
          <a:prstGeom prst="rect">
            <a:avLst/>
          </a:prstGeom>
        </p:spPr>
      </p:pic>
      <p:pic>
        <p:nvPicPr>
          <p:cNvPr id="3" name="Picture 2">
            <a:extLst>
              <a:ext uri="{FF2B5EF4-FFF2-40B4-BE49-F238E27FC236}">
                <a16:creationId xmlns:a16="http://schemas.microsoft.com/office/drawing/2014/main" id="{56D30C26-CD9B-7686-4261-59AE092D0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031" y="68161"/>
            <a:ext cx="6467903" cy="1734448"/>
          </a:xfrm>
          <a:prstGeom prst="rect">
            <a:avLst/>
          </a:prstGeom>
        </p:spPr>
      </p:pic>
    </p:spTree>
    <p:extLst>
      <p:ext uri="{BB962C8B-B14F-4D97-AF65-F5344CB8AC3E}">
        <p14:creationId xmlns:p14="http://schemas.microsoft.com/office/powerpoint/2010/main" val="390589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C1792-2FA8-2277-3E90-94800E689BD2}"/>
            </a:ext>
          </a:extLst>
        </p:cNvPr>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9072E9C1-80E7-E913-CC24-F0D30685C93F}"/>
              </a:ext>
            </a:extLst>
          </p:cNvPr>
          <p:cNvSpPr>
            <a:spLocks noGrp="1"/>
          </p:cNvSpPr>
          <p:nvPr>
            <p:ph idx="1"/>
          </p:nvPr>
        </p:nvSpPr>
        <p:spPr>
          <a:xfrm>
            <a:off x="381000" y="1018293"/>
            <a:ext cx="8299704" cy="3771900"/>
          </a:xfrm>
        </p:spPr>
        <p:txBody>
          <a:bodyPr/>
          <a:lstStyle/>
          <a:p>
            <a:pPr eaLnBrk="1" hangingPunct="1">
              <a:buFont typeface="Arial" charset="0"/>
              <a:buNone/>
              <a:defRPr/>
            </a:pPr>
            <a:r>
              <a:rPr lang="en-US" sz="3000" spc="-113" dirty="0">
                <a:solidFill>
                  <a:srgbClr val="15284B"/>
                </a:solidFill>
                <a:cs typeface="+mn-cs"/>
              </a:rPr>
              <a:t>Wisconsin Lutheran Seminary, Mequon, Wis.</a:t>
            </a:r>
          </a:p>
          <a:p>
            <a:pPr lvl="1" eaLnBrk="1" hangingPunct="1">
              <a:buFont typeface="Wingdings" charset="2"/>
              <a:buChar char="§"/>
              <a:defRPr/>
            </a:pPr>
            <a:r>
              <a:rPr lang="en-US" sz="2400" dirty="0">
                <a:solidFill>
                  <a:srgbClr val="15284B"/>
                </a:solidFill>
              </a:rPr>
              <a:t>Is preparing 153 men for pastoral ministry. </a:t>
            </a:r>
          </a:p>
          <a:p>
            <a:pPr lvl="1" eaLnBrk="1" hangingPunct="1">
              <a:buFont typeface="Wingdings" charset="2"/>
              <a:buChar char="§"/>
              <a:defRPr/>
            </a:pPr>
            <a:r>
              <a:rPr lang="en-US" sz="2400" dirty="0">
                <a:solidFill>
                  <a:srgbClr val="15284B"/>
                </a:solidFill>
              </a:rPr>
              <a:t>The Pastoral Studies Institute provides training to men of other cultures and educational consultation for seminaries in our fellowship throughout the world.</a:t>
            </a:r>
          </a:p>
          <a:p>
            <a:pPr lvl="1" eaLnBrk="1" hangingPunct="1">
              <a:buFont typeface="Wingdings" charset="2"/>
              <a:buChar char="§"/>
              <a:defRPr/>
            </a:pPr>
            <a:r>
              <a:rPr lang="en-US" sz="2400" dirty="0">
                <a:solidFill>
                  <a:srgbClr val="15284B"/>
                </a:solidFill>
              </a:rPr>
              <a:t>Grow in Grace, which provides                                             continuing education, celebrated the                                     15th anniversary of its Pastor Partners                                Mentoring Program.</a:t>
            </a:r>
          </a:p>
          <a:p>
            <a:pPr lvl="1" eaLnBrk="1" hangingPunct="1">
              <a:buFont typeface="Wingdings" charset="2"/>
              <a:buChar char="§"/>
              <a:defRPr/>
            </a:pPr>
            <a:endParaRPr lang="en-US" sz="2400" dirty="0">
              <a:solidFill>
                <a:srgbClr val="15284B"/>
              </a:solidFill>
            </a:endParaRPr>
          </a:p>
        </p:txBody>
      </p:sp>
      <p:sp>
        <p:nvSpPr>
          <p:cNvPr id="6" name="Rounded Rectangle 5">
            <a:extLst>
              <a:ext uri="{FF2B5EF4-FFF2-40B4-BE49-F238E27FC236}">
                <a16:creationId xmlns:a16="http://schemas.microsoft.com/office/drawing/2014/main" id="{970573B9-D547-5BCF-A76F-604A94DC77B4}"/>
              </a:ext>
            </a:extLst>
          </p:cNvPr>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556" name="Title 1">
            <a:extLst>
              <a:ext uri="{FF2B5EF4-FFF2-40B4-BE49-F238E27FC236}">
                <a16:creationId xmlns:a16="http://schemas.microsoft.com/office/drawing/2014/main" id="{88D68CF7-4959-7841-3568-9C62C709BECF}"/>
              </a:ext>
            </a:extLst>
          </p:cNvPr>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PREPARE</a:t>
            </a:r>
          </a:p>
        </p:txBody>
      </p:sp>
      <p:cxnSp>
        <p:nvCxnSpPr>
          <p:cNvPr id="8" name="Straight Connector 7">
            <a:extLst>
              <a:ext uri="{FF2B5EF4-FFF2-40B4-BE49-F238E27FC236}">
                <a16:creationId xmlns:a16="http://schemas.microsoft.com/office/drawing/2014/main" id="{84F7C7AD-0F72-6D61-61BF-BC46EFB6941D}"/>
              </a:ext>
            </a:extLst>
          </p:cNvPr>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604AF74-5743-B17D-4F32-56B47DE2E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874" y="3513200"/>
            <a:ext cx="3139126" cy="1630300"/>
          </a:xfrm>
          <a:prstGeom prst="rect">
            <a:avLst/>
          </a:prstGeom>
        </p:spPr>
      </p:pic>
    </p:spTree>
    <p:extLst>
      <p:ext uri="{BB962C8B-B14F-4D97-AF65-F5344CB8AC3E}">
        <p14:creationId xmlns:p14="http://schemas.microsoft.com/office/powerpoint/2010/main" val="30963710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747942"/>
            <a:ext cx="8625840" cy="37719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Martin Luther College, New Ulm, Minn.</a:t>
            </a:r>
          </a:p>
          <a:p>
            <a:pPr lvl="1" eaLnBrk="1" hangingPunct="1">
              <a:buFont typeface="Wingdings" panose="05000000000000000000" pitchFamily="2" charset="2"/>
              <a:buChar char="§"/>
            </a:pPr>
            <a:r>
              <a:rPr lang="en-US" altLang="en-US" sz="2300" dirty="0">
                <a:solidFill>
                  <a:srgbClr val="15284B"/>
                </a:solidFill>
                <a:ea typeface="ＭＳ Ｐゴシック" panose="020B0600070205080204" pitchFamily="34" charset="-128"/>
              </a:rPr>
              <a:t>Serves 650 undergraduates and 140 graduate students.</a:t>
            </a:r>
          </a:p>
          <a:p>
            <a:pPr lvl="1" eaLnBrk="1" hangingPunct="1">
              <a:buFont typeface="Wingdings" panose="05000000000000000000" pitchFamily="2" charset="2"/>
              <a:buChar char="§"/>
            </a:pPr>
            <a:r>
              <a:rPr lang="en-US" altLang="en-US" sz="2300" dirty="0">
                <a:solidFill>
                  <a:srgbClr val="15284B"/>
                </a:solidFill>
                <a:ea typeface="ＭＳ Ｐゴシック" panose="020B0600070205080204" pitchFamily="34" charset="-128"/>
              </a:rPr>
              <a:t>Prepares men for pastoral training at the seminary and men and women for teaching and staff ministry.</a:t>
            </a:r>
          </a:p>
          <a:p>
            <a:pPr lvl="1" eaLnBrk="1" hangingPunct="1">
              <a:buFont typeface="Wingdings" panose="05000000000000000000" pitchFamily="2" charset="2"/>
              <a:buChar char="§"/>
            </a:pPr>
            <a:r>
              <a:rPr lang="en-US" altLang="en-US" sz="2300" dirty="0">
                <a:solidFill>
                  <a:srgbClr val="15284B"/>
                </a:solidFill>
                <a:ea typeface="ＭＳ Ｐゴシック" panose="020B0600070205080204" pitchFamily="34" charset="-128"/>
              </a:rPr>
              <a:t>New APPLE program gives returning adult learners a pathway to an elementary teaching ministry degree                                   without requiring them to leave their jobs in                              WELS schools.</a:t>
            </a:r>
          </a:p>
          <a:p>
            <a:pPr lvl="1" eaLnBrk="1" hangingPunct="1">
              <a:buFont typeface="Wingdings" panose="05000000000000000000" pitchFamily="2" charset="2"/>
              <a:buChar char="§"/>
            </a:pPr>
            <a:r>
              <a:rPr lang="en-US" altLang="en-US" sz="2300" dirty="0">
                <a:solidFill>
                  <a:srgbClr val="15284B"/>
                </a:solidFill>
                <a:ea typeface="ＭＳ Ｐゴシック" panose="020B0600070205080204" pitchFamily="34" charset="-128"/>
              </a:rPr>
              <a:t>The Principal Training Program coordinates                                   field training for interested graduates.</a:t>
            </a:r>
          </a:p>
          <a:p>
            <a:pPr lvl="1" eaLnBrk="1" hangingPunct="1">
              <a:buFont typeface="Wingdings" panose="05000000000000000000" pitchFamily="2" charset="2"/>
              <a:buChar char="§"/>
            </a:pPr>
            <a:endParaRPr lang="en-US" altLang="en-US" sz="2300" dirty="0">
              <a:solidFill>
                <a:srgbClr val="15284B"/>
              </a:solidFill>
              <a:ea typeface="ＭＳ Ｐゴシック" panose="020B0600070205080204" pitchFamily="34" charset="-128"/>
            </a:endParaRPr>
          </a:p>
          <a:p>
            <a:pPr lvl="1" eaLnBrk="1" hangingPunct="1">
              <a:buFont typeface="Wingdings" panose="05000000000000000000" pitchFamily="2" charset="2"/>
              <a:buChar char="§"/>
            </a:pPr>
            <a:endParaRPr lang="en-US" altLang="en-US" sz="2700" dirty="0">
              <a:solidFill>
                <a:srgbClr val="15284B"/>
              </a:solidFill>
              <a:ea typeface="ＭＳ Ｐゴシック" panose="020B0600070205080204" pitchFamily="34" charset="-128"/>
            </a:endParaRP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E7EF1BB-DCDC-6F77-8920-DE9DBDB52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006" y="2965050"/>
            <a:ext cx="2318994" cy="2178449"/>
          </a:xfrm>
          <a:prstGeom prst="rect">
            <a:avLst/>
          </a:prstGeom>
        </p:spPr>
      </p:pic>
    </p:spTree>
    <p:extLst>
      <p:ext uri="{BB962C8B-B14F-4D97-AF65-F5344CB8AC3E}">
        <p14:creationId xmlns:p14="http://schemas.microsoft.com/office/powerpoint/2010/main" val="13439017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33400" y="950319"/>
            <a:ext cx="8001000" cy="1581682"/>
          </a:xfrm>
        </p:spPr>
        <p:txBody>
          <a:bodyPr/>
          <a:lstStyle/>
          <a:p>
            <a:pPr marL="0" indent="0" eaLnBrk="1" hangingPunct="1">
              <a:buNone/>
              <a:defRPr/>
            </a:pPr>
            <a:r>
              <a:rPr lang="en-US" sz="3200" spc="-113" dirty="0">
                <a:solidFill>
                  <a:srgbClr val="15284B"/>
                </a:solidFill>
              </a:rPr>
              <a:t>Luther Preparatory School, Watertown, Wis., and Michigan Lutheran Seminary, Saginaw, Mich. </a:t>
            </a:r>
            <a:r>
              <a:rPr lang="en-US" sz="3200" spc="-113" dirty="0">
                <a:solidFill>
                  <a:srgbClr val="15284B"/>
                </a:solidFill>
                <a:cs typeface="+mn-cs"/>
              </a:rPr>
              <a:t> </a:t>
            </a:r>
          </a:p>
          <a:p>
            <a:pPr eaLnBrk="1" hangingPunct="1">
              <a:buFont typeface="Arial" charset="0"/>
              <a:buChar char="•"/>
              <a:defRPr/>
            </a:pPr>
            <a:endParaRPr lang="en-US" dirty="0">
              <a:solidFill>
                <a:srgbClr val="15284B"/>
              </a:solidFill>
              <a:cs typeface="+mn-cs"/>
            </a:endParaRPr>
          </a:p>
        </p:txBody>
      </p:sp>
      <p:sp>
        <p:nvSpPr>
          <p:cNvPr id="7" name="Rounded Rectangle 6"/>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2E8FB89-0A1F-4E39-9C0D-07595E4E4CC2}"/>
              </a:ext>
            </a:extLst>
          </p:cNvPr>
          <p:cNvSpPr txBox="1"/>
          <p:nvPr/>
        </p:nvSpPr>
        <p:spPr>
          <a:xfrm>
            <a:off x="524256" y="2145019"/>
            <a:ext cx="7780758" cy="2523768"/>
          </a:xfrm>
          <a:prstGeom prst="rect">
            <a:avLst/>
          </a:prstGeom>
          <a:noFill/>
        </p:spPr>
        <p:txBody>
          <a:bodyPr wrap="square" rtlCol="0">
            <a:spAutoFit/>
          </a:bodyPr>
          <a:lstStyle/>
          <a:p>
            <a:pPr marL="556895" lvl="1" indent="-213995" eaLnBrk="1" hangingPunct="1">
              <a:buFont typeface="Wingdings" charset="2"/>
              <a:buChar char="§"/>
              <a:defRPr/>
            </a:pPr>
            <a:r>
              <a:rPr lang="en-US" sz="2800" dirty="0">
                <a:solidFill>
                  <a:srgbClr val="15284B"/>
                </a:solidFill>
              </a:rPr>
              <a:t>Prepare high school students for future service as pastors, teachers, staff ministers, and congregational leaders.</a:t>
            </a:r>
            <a:endParaRPr lang="en-US" sz="2800" dirty="0">
              <a:solidFill>
                <a:srgbClr val="15284B"/>
              </a:solidFill>
              <a:cs typeface="Calibri"/>
            </a:endParaRPr>
          </a:p>
          <a:p>
            <a:pPr marL="556895" lvl="1" indent="-213995" eaLnBrk="1" hangingPunct="1">
              <a:buFont typeface="Wingdings" charset="2"/>
              <a:buChar char="§"/>
              <a:defRPr/>
            </a:pPr>
            <a:r>
              <a:rPr lang="en-US" sz="2800" dirty="0">
                <a:solidFill>
                  <a:srgbClr val="15284B"/>
                </a:solidFill>
              </a:rPr>
              <a:t>LPS serves 393 students.</a:t>
            </a:r>
          </a:p>
          <a:p>
            <a:pPr marL="556895" lvl="1" indent="-213995" eaLnBrk="1" hangingPunct="1">
              <a:buFont typeface="Wingdings" charset="2"/>
              <a:buChar char="§"/>
              <a:defRPr/>
            </a:pPr>
            <a:r>
              <a:rPr lang="en-US" sz="2800" dirty="0">
                <a:solidFill>
                  <a:srgbClr val="15284B"/>
                </a:solidFill>
              </a:rPr>
              <a:t>MLS serves 194 students.</a:t>
            </a:r>
            <a:endParaRPr lang="en-US" sz="2800" dirty="0">
              <a:solidFill>
                <a:srgbClr val="15284B"/>
              </a:solidFill>
              <a:cs typeface="Calibri"/>
            </a:endParaRPr>
          </a:p>
          <a:p>
            <a:endParaRPr lang="en-US" dirty="0"/>
          </a:p>
        </p:txBody>
      </p:sp>
      <p:pic>
        <p:nvPicPr>
          <p:cNvPr id="4" name="Picture 3">
            <a:extLst>
              <a:ext uri="{FF2B5EF4-FFF2-40B4-BE49-F238E27FC236}">
                <a16:creationId xmlns:a16="http://schemas.microsoft.com/office/drawing/2014/main" id="{4A9C879D-7A53-A004-2DA2-7AD982E37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254" y="3829141"/>
            <a:ext cx="3638745" cy="1314358"/>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599" y="861822"/>
            <a:ext cx="8015417"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HOME MISSIONS</a:t>
            </a:r>
          </a:p>
          <a:p>
            <a:pPr lvl="1" eaLnBrk="1" hangingPunct="1">
              <a:buFont typeface="Wingdings" panose="05000000000000000000" pitchFamily="2" charset="2"/>
              <a:buChar char="§"/>
            </a:pPr>
            <a:r>
              <a:rPr lang="en-US" altLang="en-US" sz="2600" dirty="0">
                <a:solidFill>
                  <a:srgbClr val="15284B"/>
                </a:solidFill>
                <a:ea typeface="ＭＳ Ｐゴシック" panose="020B0600070205080204" pitchFamily="34" charset="-128"/>
              </a:rPr>
              <a:t>Plants and assists mission-minded churches in the U.S., Canada, and English-speaking West Indies.</a:t>
            </a:r>
          </a:p>
          <a:p>
            <a:pPr lvl="1" eaLnBrk="1" hangingPunct="1">
              <a:buFont typeface="Wingdings" panose="05000000000000000000" pitchFamily="2" charset="2"/>
              <a:buChar char="§"/>
            </a:pPr>
            <a:r>
              <a:rPr lang="en-US" altLang="en-US" sz="2600" dirty="0">
                <a:solidFill>
                  <a:srgbClr val="15284B"/>
                </a:solidFill>
                <a:ea typeface="ＭＳ Ｐゴシック" panose="020B0600070205080204" pitchFamily="34" charset="-128"/>
              </a:rPr>
              <a:t>Supports 151 home mission congregations.</a:t>
            </a:r>
          </a:p>
          <a:p>
            <a:pPr lvl="1" eaLnBrk="1" hangingPunct="1">
              <a:buFont typeface="Wingdings" panose="05000000000000000000" pitchFamily="2" charset="2"/>
              <a:buChar char="§"/>
            </a:pPr>
            <a:r>
              <a:rPr lang="en-US" altLang="en-US" sz="2600" dirty="0">
                <a:solidFill>
                  <a:srgbClr val="15284B"/>
                </a:solidFill>
                <a:ea typeface="ＭＳ Ｐゴシック" panose="020B0600070205080204" pitchFamily="34" charset="-128"/>
              </a:rPr>
              <a:t>Supports nearly 50 campus ministries.</a:t>
            </a: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BBB673A-2077-DFE2-3E66-33EAA88501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846" y="3460320"/>
            <a:ext cx="2922308" cy="1680424"/>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7D7C6-488C-D56A-F94C-DB97EF369925}"/>
            </a:ext>
          </a:extLst>
        </p:cNvPr>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6CC73991-BDD6-A8C9-2A6D-EEC422DD54A0}"/>
              </a:ext>
            </a:extLst>
          </p:cNvPr>
          <p:cNvSpPr>
            <a:spLocks noGrp="1"/>
          </p:cNvSpPr>
          <p:nvPr>
            <p:ph idx="1"/>
          </p:nvPr>
        </p:nvSpPr>
        <p:spPr>
          <a:xfrm>
            <a:off x="609599" y="861822"/>
            <a:ext cx="8053634"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100 Missions in 10 Years</a:t>
            </a:r>
          </a:p>
          <a:p>
            <a:pPr lvl="1" eaLnBrk="1" hangingPunct="1">
              <a:buFont typeface="Wingdings" panose="05000000000000000000" pitchFamily="2" charset="2"/>
              <a:buChar char="§"/>
            </a:pPr>
            <a:r>
              <a:rPr lang="en-US" altLang="en-US" sz="2600" dirty="0">
                <a:solidFill>
                  <a:srgbClr val="15284B"/>
                </a:solidFill>
                <a:ea typeface="ＭＳ Ｐゴシック" panose="020B0600070205080204" pitchFamily="34" charset="-128"/>
              </a:rPr>
              <a:t>Approved 12 new home missions and 6 enhancements in 2025.</a:t>
            </a:r>
          </a:p>
          <a:p>
            <a:pPr lvl="1" eaLnBrk="1" hangingPunct="1">
              <a:buFont typeface="Wingdings" panose="05000000000000000000" pitchFamily="2" charset="2"/>
              <a:buChar char="§"/>
            </a:pPr>
            <a:r>
              <a:rPr lang="en-US" altLang="en-US" sz="2600" dirty="0">
                <a:solidFill>
                  <a:srgbClr val="15284B"/>
                </a:solidFill>
                <a:ea typeface="ＭＳ Ｐゴシック" panose="020B0600070205080204" pitchFamily="34" charset="-128"/>
              </a:rPr>
              <a:t>Learn more at </a:t>
            </a:r>
            <a:r>
              <a:rPr lang="en-US" altLang="en-US" sz="2600" b="1" dirty="0">
                <a:solidFill>
                  <a:srgbClr val="15284B"/>
                </a:solidFill>
                <a:ea typeface="ＭＳ Ｐゴシック" panose="020B0600070205080204" pitchFamily="34" charset="-128"/>
              </a:rPr>
              <a:t>wels100in10.net.</a:t>
            </a:r>
          </a:p>
          <a:p>
            <a:pPr lvl="1" eaLnBrk="1" hangingPunct="1">
              <a:buFont typeface="Wingdings" panose="05000000000000000000" pitchFamily="2" charset="2"/>
              <a:buChar char="§"/>
            </a:pPr>
            <a:endParaRPr lang="en-US" altLang="en-US" sz="2600" dirty="0">
              <a:solidFill>
                <a:srgbClr val="15284B"/>
              </a:solidFill>
              <a:ea typeface="ＭＳ Ｐゴシック" panose="020B0600070205080204" pitchFamily="34" charset="-128"/>
            </a:endParaRPr>
          </a:p>
        </p:txBody>
      </p:sp>
      <p:sp>
        <p:nvSpPr>
          <p:cNvPr id="5" name="Rounded Rectangle 4">
            <a:extLst>
              <a:ext uri="{FF2B5EF4-FFF2-40B4-BE49-F238E27FC236}">
                <a16:creationId xmlns:a16="http://schemas.microsoft.com/office/drawing/2014/main" id="{3186DA3E-7ACB-BB39-299D-0287CC48C2C1}"/>
              </a:ext>
            </a:extLst>
          </p:cNvPr>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72" name="Title 1">
            <a:extLst>
              <a:ext uri="{FF2B5EF4-FFF2-40B4-BE49-F238E27FC236}">
                <a16:creationId xmlns:a16="http://schemas.microsoft.com/office/drawing/2014/main" id="{CA4DA690-0D60-3E2A-A034-D3D7C9BFFAF7}"/>
              </a:ext>
            </a:extLst>
          </p:cNvPr>
          <p:cNvSpPr>
            <a:spLocks noGrp="1"/>
          </p:cNvSpPr>
          <p:nvPr>
            <p:ph type="title"/>
          </p:nvPr>
        </p:nvSpPr>
        <p:spPr>
          <a:xfrm>
            <a:off x="152400" y="-57150"/>
            <a:ext cx="46863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7" name="Straight Connector 6">
            <a:extLst>
              <a:ext uri="{FF2B5EF4-FFF2-40B4-BE49-F238E27FC236}">
                <a16:creationId xmlns:a16="http://schemas.microsoft.com/office/drawing/2014/main" id="{61C9D16F-4716-60B8-BB03-8687FBCD2668}"/>
              </a:ext>
            </a:extLst>
          </p:cNvPr>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B39F3F7-DCD0-A2B2-0170-DB940763F1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602387" y="3001292"/>
            <a:ext cx="3939226" cy="2142208"/>
          </a:xfrm>
          <a:prstGeom prst="rect">
            <a:avLst/>
          </a:prstGeom>
        </p:spPr>
      </p:pic>
    </p:spTree>
    <p:extLst>
      <p:ext uri="{BB962C8B-B14F-4D97-AF65-F5344CB8AC3E}">
        <p14:creationId xmlns:p14="http://schemas.microsoft.com/office/powerpoint/2010/main" val="5438275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599" y="861822"/>
            <a:ext cx="5235019"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a:rPr>
              <a:t>HOME MISSIONS</a:t>
            </a:r>
            <a:endParaRPr lang="en-US" altLang="en-US" sz="3200" dirty="0">
              <a:solidFill>
                <a:srgbClr val="15284B"/>
              </a:solidFill>
              <a:ea typeface="ＭＳ Ｐゴシック" panose="020B0600070205080204" pitchFamily="34" charset="-128"/>
            </a:endParaRPr>
          </a:p>
          <a:p>
            <a:pPr marL="342900" lvl="1" indent="0" eaLnBrk="1" hangingPunct="1">
              <a:buNone/>
            </a:pPr>
            <a:r>
              <a:rPr lang="en-US" altLang="en-US" sz="2800" dirty="0">
                <a:solidFill>
                  <a:srgbClr val="15284B"/>
                </a:solidFill>
                <a:ea typeface="ＭＳ Ｐゴシック"/>
              </a:rPr>
              <a:t>Sure Foundation, Woodside, N.Y., celebrated its 25th anniversary. The mission is thriving in New York City, and the members “from every nation, tribe, people, and language,” are a “small glimpse of heaven.”</a:t>
            </a:r>
            <a:endParaRPr lang="en-US" altLang="en-US" sz="2800" dirty="0">
              <a:solidFill>
                <a:srgbClr val="15284B"/>
              </a:solidFill>
              <a:ea typeface="ＭＳ Ｐゴシック"/>
              <a:cs typeface="Calibri"/>
            </a:endParaRPr>
          </a:p>
          <a:p>
            <a:pPr marL="556895" lvl="1" indent="-213995" eaLnBrk="1" hangingPunct="1">
              <a:buFont typeface="Wingdings" panose="05000000000000000000" pitchFamily="2" charset="2"/>
              <a:buChar char="§"/>
            </a:pPr>
            <a:endParaRPr lang="en-US" altLang="en-US" sz="2800" dirty="0">
              <a:solidFill>
                <a:srgbClr val="15284B"/>
              </a:solidFill>
              <a:ea typeface="ＭＳ Ｐゴシック" panose="020B0600070205080204" pitchFamily="34" charset="-128"/>
              <a:cs typeface="Calibri"/>
            </a:endParaRP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8571355-805C-203E-E75D-E0EE7B0F8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088" y="2320943"/>
            <a:ext cx="3057912" cy="2831984"/>
          </a:xfrm>
          <a:prstGeom prst="rect">
            <a:avLst/>
          </a:prstGeom>
        </p:spPr>
      </p:pic>
    </p:spTree>
    <p:extLst>
      <p:ext uri="{BB962C8B-B14F-4D97-AF65-F5344CB8AC3E}">
        <p14:creationId xmlns:p14="http://schemas.microsoft.com/office/powerpoint/2010/main" val="199247974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88FFD282F3C945BDA464E8B29FCC92" ma:contentTypeVersion="17" ma:contentTypeDescription="Create a new document." ma:contentTypeScope="" ma:versionID="8dd1f79a1dc8216569b1190b6af00ade">
  <xsd:schema xmlns:xsd="http://www.w3.org/2001/XMLSchema" xmlns:xs="http://www.w3.org/2001/XMLSchema" xmlns:p="http://schemas.microsoft.com/office/2006/metadata/properties" xmlns:ns2="bdce1381-54c6-4e94-9768-2f8de58d8427" xmlns:ns3="160cd40c-04f1-4fc0-909f-d8eabc64c705" xmlns:ns4="9d1aa794-ada9-4a3e-9c2a-189f245fcbb8" targetNamespace="http://schemas.microsoft.com/office/2006/metadata/properties" ma:root="true" ma:fieldsID="c95c3747312c917e72436340537d825a" ns2:_="" ns3:_="" ns4:_="">
    <xsd:import namespace="bdce1381-54c6-4e94-9768-2f8de58d8427"/>
    <xsd:import namespace="160cd40c-04f1-4fc0-909f-d8eabc64c705"/>
    <xsd:import namespace="9d1aa794-ada9-4a3e-9c2a-189f245fcb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e1381-54c6-4e94-9768-2f8de58d84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0cd40c-04f1-4fc0-909f-d8eabc64c70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8f47af6-b702-401e-bd31-75c3f6f41437}" ma:internalName="TaxCatchAll" ma:showField="CatchAllData" ma:web="bdce1381-54c6-4e94-9768-2f8de58d8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dce1381-54c6-4e94-9768-2f8de58d8427">
      <UserInfo>
        <DisplayName>Briana Lambrecht</DisplayName>
        <AccountId>65</AccountId>
        <AccountType/>
      </UserInfo>
      <UserInfo>
        <DisplayName>Julie Wietzke</DisplayName>
        <AccountId>63</AccountId>
        <AccountType/>
      </UserInfo>
      <UserInfo>
        <DisplayName>Kurt Lueneburg</DisplayName>
        <AccountId>21</AccountId>
        <AccountType/>
      </UserInfo>
      <UserInfo>
        <DisplayName>Lee Hitter</DisplayName>
        <AccountId>62</AccountId>
        <AccountType/>
      </UserInfo>
      <UserInfo>
        <DisplayName>Nicole Balza</DisplayName>
        <AccountId>139</AccountId>
        <AccountType/>
      </UserInfo>
      <UserInfo>
        <DisplayName>Amanda Klemp</DisplayName>
        <AccountId>149</AccountId>
        <AccountType/>
      </UserInfo>
      <UserInfo>
        <DisplayName>Adam Goede</DisplayName>
        <AccountId>17</AccountId>
        <AccountType/>
      </UserInfo>
    </SharedWithUsers>
    <lcf76f155ced4ddcb4097134ff3c332f xmlns="160cd40c-04f1-4fc0-909f-d8eabc64c705">
      <Terms xmlns="http://schemas.microsoft.com/office/infopath/2007/PartnerControls"/>
    </lcf76f155ced4ddcb4097134ff3c332f>
    <TaxCatchAll xmlns="9d1aa794-ada9-4a3e-9c2a-189f245fcbb8"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61322A-CB12-439D-8B26-4E3B40EF20A6}">
  <ds:schemaRefs>
    <ds:schemaRef ds:uri="http://schemas.microsoft.com/office/2006/metadata/longProperties"/>
  </ds:schemaRefs>
</ds:datastoreItem>
</file>

<file path=customXml/itemProps2.xml><?xml version="1.0" encoding="utf-8"?>
<ds:datastoreItem xmlns:ds="http://schemas.openxmlformats.org/officeDocument/2006/customXml" ds:itemID="{60D91C1C-AAD0-433C-9C4A-70F140B55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e1381-54c6-4e94-9768-2f8de58d8427"/>
    <ds:schemaRef ds:uri="160cd40c-04f1-4fc0-909f-d8eabc64c705"/>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0775AF-789F-413C-BB3E-3E98C2EE2D0A}">
  <ds:schemaRefs>
    <ds:schemaRef ds:uri="http://schemas.microsoft.com/office/2006/documentManagement/types"/>
    <ds:schemaRef ds:uri="http://purl.org/dc/dcmitype/"/>
    <ds:schemaRef ds:uri="160cd40c-04f1-4fc0-909f-d8eabc64c705"/>
    <ds:schemaRef ds:uri="http://schemas.microsoft.com/office/infopath/2007/PartnerControls"/>
    <ds:schemaRef ds:uri="http://schemas.microsoft.com/office/2006/metadata/properties"/>
    <ds:schemaRef ds:uri="http://www.w3.org/XML/1998/namespace"/>
    <ds:schemaRef ds:uri="9d1aa794-ada9-4a3e-9c2a-189f245fcbb8"/>
    <ds:schemaRef ds:uri="http://purl.org/dc/elements/1.1/"/>
    <ds:schemaRef ds:uri="bdce1381-54c6-4e94-9768-2f8de58d8427"/>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F872276C-E547-4BFF-98A0-5CF81E2C9A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5534</TotalTime>
  <Words>2738</Words>
  <Application>Microsoft Office PowerPoint</Application>
  <PresentationFormat>On-screen Show (16:9)</PresentationFormat>
  <Paragraphs>221</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Aptos</vt:lpstr>
      <vt:lpstr>Arial</vt:lpstr>
      <vt:lpstr>Calibri</vt:lpstr>
      <vt:lpstr>FrutigerLTStd-Light</vt:lpstr>
      <vt:lpstr>Times New Roman</vt:lpstr>
      <vt:lpstr>Wingdings</vt:lpstr>
      <vt:lpstr>Office Theme</vt:lpstr>
      <vt:lpstr>PowerPoint Presentation</vt:lpstr>
      <vt:lpstr>Message from the President</vt:lpstr>
      <vt:lpstr>PowerPoint Presentation</vt:lpstr>
      <vt:lpstr>PowerPoint Presentation</vt:lpstr>
      <vt:lpstr>PowerPoint Presentation</vt:lpstr>
      <vt:lpstr>PowerPoint Presentation</vt:lpstr>
      <vt:lpstr>CALLED TO PROCLAIM</vt:lpstr>
      <vt:lpstr>CALLED TO PROCLAIM</vt:lpstr>
      <vt:lpstr>CALLED TO PROCLAIM</vt:lpstr>
      <vt:lpstr>CALLED TO PROCLAIM</vt:lpstr>
      <vt:lpstr>CALLED TO PROCLAIM</vt:lpstr>
      <vt:lpstr>CALLED TO PROCLAIM</vt:lpstr>
      <vt:lpstr>CALLED TO PROCLAIM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WELS in brief</vt:lpstr>
      <vt:lpstr>WELS in brief</vt:lpstr>
      <vt:lpstr>WELS in brief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Briana Lambrecht</dc:creator>
  <cp:lastModifiedBy>Adam Goede</cp:lastModifiedBy>
  <cp:revision>12</cp:revision>
  <dcterms:created xsi:type="dcterms:W3CDTF">2015-12-09T17:19:11Z</dcterms:created>
  <dcterms:modified xsi:type="dcterms:W3CDTF">2026-01-27T17:12:54Z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Adam Goede</vt:lpwstr>
  </property>
  <property fmtid="{D5CDD505-2E9C-101B-9397-08002B2CF9AE}" pid="4" name="xd_Signature">
    <vt:lpwstr/>
  </property>
  <property fmtid="{D5CDD505-2E9C-101B-9397-08002B2CF9AE}" pid="5" name="TemplateUrl">
    <vt:lpwstr/>
  </property>
  <property fmtid="{D5CDD505-2E9C-101B-9397-08002B2CF9AE}" pid="6" name="xd_ProgID">
    <vt:lpwstr/>
  </property>
  <property fmtid="{D5CDD505-2E9C-101B-9397-08002B2CF9AE}" pid="7" name="display_urn:schemas-microsoft-com:office:office#Author">
    <vt:lpwstr>Adam Goede</vt:lpwstr>
  </property>
  <property fmtid="{D5CDD505-2E9C-101B-9397-08002B2CF9AE}" pid="8" name="ContentTypeId">
    <vt:lpwstr>0x0101006E88FFD282F3C945BDA464E8B29FCC92</vt:lpwstr>
  </property>
  <property fmtid="{D5CDD505-2E9C-101B-9397-08002B2CF9AE}" pid="9" name="MediaServiceImageTags">
    <vt:lpwstr/>
  </property>
</Properties>
</file>